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83"/>
  </p:handoutMasterIdLst>
  <p:sldIdLst>
    <p:sldId id="256" r:id="rId3"/>
    <p:sldId id="274" r:id="rId4"/>
    <p:sldId id="281" r:id="rId6"/>
    <p:sldId id="277" r:id="rId7"/>
    <p:sldId id="318" r:id="rId8"/>
    <p:sldId id="332" r:id="rId9"/>
    <p:sldId id="319" r:id="rId10"/>
    <p:sldId id="320" r:id="rId11"/>
    <p:sldId id="321" r:id="rId12"/>
    <p:sldId id="326" r:id="rId13"/>
    <p:sldId id="325" r:id="rId14"/>
    <p:sldId id="327" r:id="rId15"/>
    <p:sldId id="328" r:id="rId16"/>
    <p:sldId id="329" r:id="rId17"/>
    <p:sldId id="322" r:id="rId18"/>
    <p:sldId id="323" r:id="rId19"/>
    <p:sldId id="324" r:id="rId20"/>
    <p:sldId id="333" r:id="rId21"/>
    <p:sldId id="334" r:id="rId22"/>
    <p:sldId id="331" r:id="rId23"/>
    <p:sldId id="330" r:id="rId24"/>
    <p:sldId id="335"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0" r:id="rId40"/>
    <p:sldId id="351" r:id="rId41"/>
    <p:sldId id="285" r:id="rId42"/>
    <p:sldId id="352" r:id="rId43"/>
    <p:sldId id="353" r:id="rId44"/>
    <p:sldId id="354" r:id="rId45"/>
    <p:sldId id="355" r:id="rId46"/>
    <p:sldId id="356" r:id="rId47"/>
    <p:sldId id="357" r:id="rId48"/>
    <p:sldId id="358" r:id="rId49"/>
    <p:sldId id="359" r:id="rId50"/>
    <p:sldId id="360" r:id="rId51"/>
    <p:sldId id="361" r:id="rId52"/>
    <p:sldId id="362" r:id="rId53"/>
    <p:sldId id="363" r:id="rId54"/>
    <p:sldId id="364" r:id="rId55"/>
    <p:sldId id="365" r:id="rId56"/>
    <p:sldId id="366" r:id="rId57"/>
    <p:sldId id="367" r:id="rId58"/>
    <p:sldId id="368" r:id="rId59"/>
    <p:sldId id="370" r:id="rId60"/>
    <p:sldId id="371" r:id="rId61"/>
    <p:sldId id="372" r:id="rId62"/>
    <p:sldId id="374" r:id="rId63"/>
    <p:sldId id="375" r:id="rId64"/>
    <p:sldId id="376" r:id="rId65"/>
    <p:sldId id="377" r:id="rId66"/>
    <p:sldId id="378" r:id="rId67"/>
    <p:sldId id="379" r:id="rId68"/>
    <p:sldId id="380" r:id="rId69"/>
    <p:sldId id="381" r:id="rId70"/>
    <p:sldId id="382" r:id="rId71"/>
    <p:sldId id="383" r:id="rId72"/>
    <p:sldId id="384" r:id="rId73"/>
    <p:sldId id="385" r:id="rId74"/>
    <p:sldId id="386" r:id="rId75"/>
    <p:sldId id="387" r:id="rId76"/>
    <p:sldId id="388" r:id="rId77"/>
    <p:sldId id="389" r:id="rId78"/>
    <p:sldId id="390" r:id="rId79"/>
    <p:sldId id="391" r:id="rId80"/>
    <p:sldId id="392" r:id="rId81"/>
    <p:sldId id="310" r:id="rId82"/>
  </p:sldIdLst>
  <p:sldSz cx="18288000" cy="10299700"/>
  <p:notesSz cx="18288000" cy="102997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4" userDrawn="1">
          <p15:clr>
            <a:srgbClr val="A4A3A4"/>
          </p15:clr>
        </p15:guide>
        <p15:guide id="2" pos="2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022B"/>
    <a:srgbClr val="F7F7F7"/>
    <a:srgbClr val="000000"/>
    <a:srgbClr val="2B0225"/>
    <a:srgbClr val="3C3B37"/>
    <a:srgbClr val="FFFFFF"/>
    <a:srgbClr val="F02424"/>
    <a:srgbClr val="F34B4B"/>
    <a:srgbClr val="F13737"/>
    <a:srgbClr val="F062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p:scale>
          <a:sx n="50" d="100"/>
          <a:sy n="50" d="100"/>
        </p:scale>
        <p:origin x="-294" y="-654"/>
      </p:cViewPr>
      <p:guideLst>
        <p:guide orient="horz" pos="3004"/>
        <p:guide pos="21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handoutMaster" Target="handoutMasters/handoutMaster1.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1132800" cy="582088"/>
          </a:xfrm>
          <a:prstGeom prst="rect">
            <a:avLst/>
          </a:prstGeom>
        </p:spPr>
        <p:txBody>
          <a:bodyPr vert="horz" lIns="91440" tIns="45720" rIns="91440" bIns="45720" rtlCol="0"/>
          <a:lstStyle>
            <a:lvl1pPr algn="l">
              <a:defRPr sz="1520"/>
            </a:lvl1pPr>
          </a:lstStyle>
          <a:p>
            <a:endParaRPr lang="zh-CN" altLang="en-US"/>
          </a:p>
        </p:txBody>
      </p:sp>
      <p:sp>
        <p:nvSpPr>
          <p:cNvPr id="3" name="日期占位符 2"/>
          <p:cNvSpPr>
            <a:spLocks noGrp="1"/>
          </p:cNvSpPr>
          <p:nvPr>
            <p:ph type="dt" sz="quarter" idx="1"/>
          </p:nvPr>
        </p:nvSpPr>
        <p:spPr>
          <a:xfrm>
            <a:off x="27623915" y="0"/>
            <a:ext cx="21132800" cy="582088"/>
          </a:xfrm>
          <a:prstGeom prst="rect">
            <a:avLst/>
          </a:prstGeom>
        </p:spPr>
        <p:txBody>
          <a:bodyPr vert="horz" lIns="91440" tIns="45720" rIns="91440" bIns="45720" rtlCol="0"/>
          <a:lstStyle>
            <a:lvl1pPr algn="r">
              <a:defRPr sz="152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11019381"/>
            <a:ext cx="21132800" cy="582087"/>
          </a:xfrm>
          <a:prstGeom prst="rect">
            <a:avLst/>
          </a:prstGeom>
        </p:spPr>
        <p:txBody>
          <a:bodyPr vert="horz" lIns="91440" tIns="45720" rIns="91440" bIns="45720" rtlCol="0" anchor="b"/>
          <a:lstStyle>
            <a:lvl1pPr algn="l">
              <a:defRPr sz="1520"/>
            </a:lvl1pPr>
          </a:lstStyle>
          <a:p>
            <a:endParaRPr lang="zh-CN" altLang="en-US"/>
          </a:p>
        </p:txBody>
      </p:sp>
      <p:sp>
        <p:nvSpPr>
          <p:cNvPr id="5" name="灯片编号占位符 4"/>
          <p:cNvSpPr>
            <a:spLocks noGrp="1"/>
          </p:cNvSpPr>
          <p:nvPr>
            <p:ph type="sldNum" sz="quarter" idx="3"/>
          </p:nvPr>
        </p:nvSpPr>
        <p:spPr>
          <a:xfrm>
            <a:off x="27623915" y="11019381"/>
            <a:ext cx="21132800" cy="582087"/>
          </a:xfrm>
          <a:prstGeom prst="rect">
            <a:avLst/>
          </a:prstGeom>
        </p:spPr>
        <p:txBody>
          <a:bodyPr vert="horz" lIns="91440" tIns="45720" rIns="91440" bIns="45720" rtlCol="0" anchor="b"/>
          <a:lstStyle>
            <a:lvl1pPr algn="r">
              <a:defRPr sz="152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7924800" cy="51435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10358438" y="0"/>
            <a:ext cx="7924800" cy="514350"/>
          </a:xfrm>
          <a:prstGeom prst="rect">
            <a:avLst/>
          </a:prstGeom>
        </p:spPr>
        <p:txBody>
          <a:bodyPr vert="horz" lIns="91440" tIns="45720" rIns="91440" bIns="45720" rtlCol="0"/>
          <a:lstStyle>
            <a:lvl1pPr algn="r">
              <a:defRPr sz="1200"/>
            </a:lvl1pPr>
          </a:lstStyle>
          <a:p>
            <a:fld id="{E47F674B-CDB2-469D-A54B-64604985D37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5715000" y="773113"/>
            <a:ext cx="6858000" cy="38623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828800" y="4892675"/>
            <a:ext cx="14630400" cy="4633913"/>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82175"/>
            <a:ext cx="7924800" cy="51593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10358438" y="9782175"/>
            <a:ext cx="7924800" cy="515938"/>
          </a:xfrm>
          <a:prstGeom prst="rect">
            <a:avLst/>
          </a:prstGeom>
        </p:spPr>
        <p:txBody>
          <a:bodyPr vert="horz" lIns="91440" tIns="45720" rIns="91440" bIns="45720" rtlCol="0" anchor="b"/>
          <a:lstStyle>
            <a:lvl1pPr algn="r">
              <a:defRPr sz="1200"/>
            </a:lvl1pPr>
          </a:lstStyle>
          <a:p>
            <a:fld id="{E53C924F-6D45-4846-A7E6-7CEE6B00AED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showMasterSp="0">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p>
            <a:pPr marL="12700">
              <a:lnSpc>
                <a:spcPct val="100000"/>
              </a:lnSpc>
            </a:pPr>
            <a:r>
              <a:rPr sz="1200" dirty="0" smtClean="0">
                <a:solidFill>
                  <a:srgbClr val="FFFFFF"/>
                </a:solidFill>
                <a:latin typeface="Calibri" panose="020F0502020204030204"/>
                <a:cs typeface="Calibri" panose="020F0502020204030204"/>
              </a:rPr>
              <a:t>©</a:t>
            </a:r>
            <a:r>
              <a:rPr sz="1200" spc="-5" dirty="0" smtClean="0">
                <a:solidFill>
                  <a:srgbClr val="FFFFFF"/>
                </a:solidFill>
                <a:latin typeface="Calibri" panose="020F0502020204030204"/>
                <a:cs typeface="Calibri" panose="020F0502020204030204"/>
              </a:rPr>
              <a:t> </a:t>
            </a:r>
            <a:r>
              <a:rPr sz="1200" spc="-10" dirty="0" smtClean="0">
                <a:solidFill>
                  <a:srgbClr val="FFFFFF"/>
                </a:solidFill>
                <a:latin typeface="Calibri" panose="020F0502020204030204"/>
                <a:cs typeface="Calibri" panose="020F0502020204030204"/>
              </a:rPr>
              <a:t>2</a:t>
            </a:r>
            <a:r>
              <a:rPr sz="1200" spc="-5" dirty="0" smtClean="0">
                <a:solidFill>
                  <a:srgbClr val="FFFFFF"/>
                </a:solidFill>
                <a:latin typeface="Calibri" panose="020F0502020204030204"/>
                <a:cs typeface="Calibri" panose="020F0502020204030204"/>
              </a:rPr>
              <a:t>0</a:t>
            </a:r>
            <a:r>
              <a:rPr sz="1200" spc="-10" dirty="0" smtClean="0">
                <a:solidFill>
                  <a:srgbClr val="FFFFFF"/>
                </a:solidFill>
                <a:latin typeface="Calibri" panose="020F0502020204030204"/>
                <a:cs typeface="Calibri" panose="020F0502020204030204"/>
              </a:rPr>
              <a:t>15 </a:t>
            </a:r>
            <a:r>
              <a:rPr sz="1200" spc="10" dirty="0" smtClean="0">
                <a:solidFill>
                  <a:srgbClr val="FFFFFF"/>
                </a:solidFill>
                <a:latin typeface="Calibri" panose="020F0502020204030204"/>
                <a:cs typeface="Calibri" panose="020F0502020204030204"/>
              </a:rPr>
              <a:t> </a:t>
            </a:r>
            <a:r>
              <a:rPr sz="1200" spc="0" dirty="0" smtClean="0">
                <a:solidFill>
                  <a:srgbClr val="FFFFFF"/>
                </a:solidFill>
                <a:latin typeface="Calibri" panose="020F0502020204030204"/>
                <a:cs typeface="Calibri" panose="020F0502020204030204"/>
              </a:rPr>
              <a:t>Ci</a:t>
            </a:r>
            <a:r>
              <a:rPr sz="1200" spc="-5" dirty="0" smtClean="0">
                <a:solidFill>
                  <a:srgbClr val="FFFFFF"/>
                </a:solidFill>
                <a:latin typeface="Calibri" panose="020F0502020204030204"/>
                <a:cs typeface="Calibri" panose="020F0502020204030204"/>
              </a:rPr>
              <a:t>s</a:t>
            </a:r>
            <a:r>
              <a:rPr sz="1200" spc="-25" dirty="0" smtClean="0">
                <a:solidFill>
                  <a:srgbClr val="FFFFFF"/>
                </a:solidFill>
                <a:latin typeface="Calibri" panose="020F0502020204030204"/>
                <a:cs typeface="Calibri" panose="020F0502020204030204"/>
              </a:rPr>
              <a:t>c</a:t>
            </a:r>
            <a:r>
              <a:rPr sz="1200" spc="0" dirty="0" smtClean="0">
                <a:solidFill>
                  <a:srgbClr val="FFFFFF"/>
                </a:solidFill>
                <a:latin typeface="Calibri" panose="020F0502020204030204"/>
                <a:cs typeface="Calibri" panose="020F0502020204030204"/>
              </a:rPr>
              <a:t>o</a:t>
            </a:r>
            <a:r>
              <a:rPr sz="1200" spc="25" dirty="0" smtClean="0">
                <a:solidFill>
                  <a:srgbClr val="FFFFFF"/>
                </a:solidFill>
                <a:latin typeface="Calibri" panose="020F0502020204030204"/>
                <a:cs typeface="Calibri" panose="020F0502020204030204"/>
              </a:rPr>
              <a:t> </a:t>
            </a:r>
            <a:r>
              <a:rPr sz="1200" spc="0" dirty="0" smtClean="0">
                <a:solidFill>
                  <a:srgbClr val="FFFFFF"/>
                </a:solidFill>
                <a:latin typeface="Calibri" panose="020F0502020204030204"/>
                <a:cs typeface="Calibri" panose="020F0502020204030204"/>
              </a:rPr>
              <a:t>a</a:t>
            </a:r>
            <a:r>
              <a:rPr sz="1200" spc="5" dirty="0" smtClean="0">
                <a:solidFill>
                  <a:srgbClr val="FFFFFF"/>
                </a:solidFill>
                <a:latin typeface="Calibri" panose="020F0502020204030204"/>
                <a:cs typeface="Calibri" panose="020F0502020204030204"/>
              </a:rPr>
              <a:t>n</a:t>
            </a:r>
            <a:r>
              <a:rPr sz="1200" spc="0" dirty="0" smtClean="0">
                <a:solidFill>
                  <a:srgbClr val="FFFFFF"/>
                </a:solidFill>
                <a:latin typeface="Calibri" panose="020F0502020204030204"/>
                <a:cs typeface="Calibri" panose="020F0502020204030204"/>
              </a:rPr>
              <a:t>d</a:t>
            </a:r>
            <a:r>
              <a:rPr sz="1200" spc="-20" dirty="0" smtClean="0">
                <a:solidFill>
                  <a:srgbClr val="FFFFFF"/>
                </a:solidFill>
                <a:latin typeface="Calibri" panose="020F0502020204030204"/>
                <a:cs typeface="Calibri" panose="020F0502020204030204"/>
              </a:rPr>
              <a:t>/</a:t>
            </a:r>
            <a:r>
              <a:rPr sz="1200" spc="0" dirty="0" smtClean="0">
                <a:solidFill>
                  <a:srgbClr val="FFFFFF"/>
                </a:solidFill>
                <a:latin typeface="Calibri" panose="020F0502020204030204"/>
                <a:cs typeface="Calibri" panose="020F0502020204030204"/>
              </a:rPr>
              <a:t>o</a:t>
            </a:r>
            <a:r>
              <a:rPr sz="1200" spc="-5" dirty="0" smtClean="0">
                <a:solidFill>
                  <a:srgbClr val="FFFFFF"/>
                </a:solidFill>
                <a:latin typeface="Calibri" panose="020F0502020204030204"/>
                <a:cs typeface="Calibri" panose="020F0502020204030204"/>
              </a:rPr>
              <a:t>r</a:t>
            </a:r>
            <a:r>
              <a:rPr sz="1200" spc="-30" dirty="0" smtClean="0">
                <a:solidFill>
                  <a:srgbClr val="FFFFFF"/>
                </a:solidFill>
                <a:latin typeface="Calibri" panose="020F0502020204030204"/>
                <a:cs typeface="Calibri" panose="020F0502020204030204"/>
              </a:rPr>
              <a:t> </a:t>
            </a:r>
            <a:r>
              <a:rPr sz="1200" spc="0" dirty="0" smtClean="0">
                <a:solidFill>
                  <a:srgbClr val="FFFFFF"/>
                </a:solidFill>
                <a:latin typeface="Calibri" panose="020F0502020204030204"/>
                <a:cs typeface="Calibri" panose="020F0502020204030204"/>
              </a:rPr>
              <a:t>i</a:t>
            </a:r>
            <a:r>
              <a:rPr sz="1200" spc="5" dirty="0" smtClean="0">
                <a:solidFill>
                  <a:srgbClr val="FFFFFF"/>
                </a:solidFill>
                <a:latin typeface="Calibri" panose="020F0502020204030204"/>
                <a:cs typeface="Calibri" panose="020F0502020204030204"/>
              </a:rPr>
              <a:t>t</a:t>
            </a:r>
            <a:r>
              <a:rPr sz="1200" spc="0" dirty="0" smtClean="0">
                <a:solidFill>
                  <a:srgbClr val="FFFFFF"/>
                </a:solidFill>
                <a:latin typeface="Calibri" panose="020F0502020204030204"/>
                <a:cs typeface="Calibri" panose="020F0502020204030204"/>
              </a:rPr>
              <a:t>s </a:t>
            </a:r>
            <a:r>
              <a:rPr sz="1200" spc="-15" dirty="0" smtClean="0">
                <a:solidFill>
                  <a:srgbClr val="FFFFFF"/>
                </a:solidFill>
                <a:latin typeface="Calibri" panose="020F0502020204030204"/>
                <a:cs typeface="Calibri" panose="020F0502020204030204"/>
              </a:rPr>
              <a:t>a</a:t>
            </a:r>
            <a:r>
              <a:rPr sz="1200" spc="-10" dirty="0" smtClean="0">
                <a:solidFill>
                  <a:srgbClr val="FFFFFF"/>
                </a:solidFill>
                <a:latin typeface="Calibri" panose="020F0502020204030204"/>
                <a:cs typeface="Calibri" panose="020F0502020204030204"/>
              </a:rPr>
              <a:t>f</a:t>
            </a:r>
            <a:r>
              <a:rPr sz="1200" spc="0" dirty="0" smtClean="0">
                <a:solidFill>
                  <a:srgbClr val="FFFFFF"/>
                </a:solidFill>
                <a:latin typeface="Calibri" panose="020F0502020204030204"/>
                <a:cs typeface="Calibri" panose="020F0502020204030204"/>
              </a:rPr>
              <a:t>fili</a:t>
            </a:r>
            <a:r>
              <a:rPr sz="1200" spc="-10" dirty="0" smtClean="0">
                <a:solidFill>
                  <a:srgbClr val="FFFFFF"/>
                </a:solidFill>
                <a:latin typeface="Calibri" panose="020F0502020204030204"/>
                <a:cs typeface="Calibri" panose="020F0502020204030204"/>
              </a:rPr>
              <a:t>a</a:t>
            </a:r>
            <a:r>
              <a:rPr sz="1200" spc="-15" dirty="0" smtClean="0">
                <a:solidFill>
                  <a:srgbClr val="FFFFFF"/>
                </a:solidFill>
                <a:latin typeface="Calibri" panose="020F0502020204030204"/>
                <a:cs typeface="Calibri" panose="020F0502020204030204"/>
              </a:rPr>
              <a:t>t</a:t>
            </a:r>
            <a:r>
              <a:rPr sz="1200" spc="0" dirty="0" smtClean="0">
                <a:solidFill>
                  <a:srgbClr val="FFFFFF"/>
                </a:solidFill>
                <a:latin typeface="Calibri" panose="020F0502020204030204"/>
                <a:cs typeface="Calibri" panose="020F0502020204030204"/>
              </a:rPr>
              <a:t>es.</a:t>
            </a:r>
            <a:r>
              <a:rPr sz="1200" spc="-25" dirty="0" smtClean="0">
                <a:solidFill>
                  <a:srgbClr val="FFFFFF"/>
                </a:solidFill>
                <a:latin typeface="Calibri" panose="020F0502020204030204"/>
                <a:cs typeface="Calibri" panose="020F0502020204030204"/>
              </a:rPr>
              <a:t> </a:t>
            </a:r>
            <a:r>
              <a:rPr sz="1200" spc="0" dirty="0" smtClean="0">
                <a:solidFill>
                  <a:srgbClr val="FFFFFF"/>
                </a:solidFill>
                <a:latin typeface="Calibri" panose="020F0502020204030204"/>
                <a:cs typeface="Calibri" panose="020F0502020204030204"/>
              </a:rPr>
              <a:t>All</a:t>
            </a:r>
            <a:r>
              <a:rPr sz="1200" spc="5" dirty="0" smtClean="0">
                <a:solidFill>
                  <a:srgbClr val="FFFFFF"/>
                </a:solidFill>
                <a:latin typeface="Calibri" panose="020F0502020204030204"/>
                <a:cs typeface="Calibri" panose="020F0502020204030204"/>
              </a:rPr>
              <a:t> </a:t>
            </a:r>
            <a:r>
              <a:rPr sz="1200" spc="0" dirty="0" smtClean="0">
                <a:solidFill>
                  <a:srgbClr val="FFFFFF"/>
                </a:solidFill>
                <a:latin typeface="Calibri" panose="020F0502020204030204"/>
                <a:cs typeface="Calibri" panose="020F0502020204030204"/>
              </a:rPr>
              <a:t>rig</a:t>
            </a:r>
            <a:r>
              <a:rPr sz="1200" spc="-5" dirty="0" smtClean="0">
                <a:solidFill>
                  <a:srgbClr val="FFFFFF"/>
                </a:solidFill>
                <a:latin typeface="Calibri" panose="020F0502020204030204"/>
                <a:cs typeface="Calibri" panose="020F0502020204030204"/>
              </a:rPr>
              <a:t>hts</a:t>
            </a:r>
            <a:r>
              <a:rPr sz="1200" spc="-25" dirty="0" smtClean="0">
                <a:solidFill>
                  <a:srgbClr val="FFFFFF"/>
                </a:solidFill>
                <a:latin typeface="Calibri" panose="020F0502020204030204"/>
                <a:cs typeface="Calibri" panose="020F0502020204030204"/>
              </a:rPr>
              <a:t> </a:t>
            </a:r>
            <a:r>
              <a:rPr sz="1200" spc="-20" dirty="0" smtClean="0">
                <a:solidFill>
                  <a:srgbClr val="FFFFFF"/>
                </a:solidFill>
                <a:latin typeface="Calibri" panose="020F0502020204030204"/>
                <a:cs typeface="Calibri" panose="020F0502020204030204"/>
              </a:rPr>
              <a:t>r</a:t>
            </a:r>
            <a:r>
              <a:rPr sz="1200" spc="-10" dirty="0" smtClean="0">
                <a:solidFill>
                  <a:srgbClr val="FFFFFF"/>
                </a:solidFill>
                <a:latin typeface="Calibri" panose="020F0502020204030204"/>
                <a:cs typeface="Calibri" panose="020F0502020204030204"/>
              </a:rPr>
              <a:t>ese</a:t>
            </a:r>
            <a:r>
              <a:rPr sz="1200" spc="5" dirty="0" smtClean="0">
                <a:solidFill>
                  <a:srgbClr val="FFFFFF"/>
                </a:solidFill>
                <a:latin typeface="Calibri" panose="020F0502020204030204"/>
                <a:cs typeface="Calibri" panose="020F0502020204030204"/>
              </a:rPr>
              <a:t>r</a:t>
            </a:r>
            <a:r>
              <a:rPr sz="1200" spc="-25" dirty="0" smtClean="0">
                <a:solidFill>
                  <a:srgbClr val="FFFFFF"/>
                </a:solidFill>
                <a:latin typeface="Calibri" panose="020F0502020204030204"/>
                <a:cs typeface="Calibri" panose="020F0502020204030204"/>
              </a:rPr>
              <a:t>v</a:t>
            </a:r>
            <a:r>
              <a:rPr sz="1200" spc="-10" dirty="0" smtClean="0">
                <a:solidFill>
                  <a:srgbClr val="FFFFFF"/>
                </a:solidFill>
                <a:latin typeface="Calibri" panose="020F0502020204030204"/>
                <a:cs typeface="Calibri" panose="020F0502020204030204"/>
              </a:rPr>
              <a:t>e</a:t>
            </a:r>
            <a:r>
              <a:rPr sz="1200" spc="-5" dirty="0" smtClean="0">
                <a:solidFill>
                  <a:srgbClr val="FFFFFF"/>
                </a:solidFill>
                <a:latin typeface="Calibri" panose="020F0502020204030204"/>
                <a:cs typeface="Calibri" panose="020F0502020204030204"/>
              </a:rPr>
              <a:t>d</a:t>
            </a:r>
            <a:r>
              <a:rPr sz="1200" spc="0" dirty="0" smtClean="0">
                <a:solidFill>
                  <a:srgbClr val="FFFFFF"/>
                </a:solidFill>
                <a:latin typeface="Calibri" panose="020F0502020204030204"/>
                <a:cs typeface="Calibri" panose="020F0502020204030204"/>
              </a:rPr>
              <a:t>.</a:t>
            </a:r>
            <a:endParaRPr sz="1200">
              <a:latin typeface="Calibri" panose="020F0502020204030204"/>
              <a:cs typeface="Calibri" panose="020F0502020204030204"/>
            </a:endParaRPr>
          </a:p>
        </p:txBody>
      </p:sp>
      <p:sp>
        <p:nvSpPr>
          <p:cNvPr id="3" name="Holder 3"/>
          <p:cNvSpPr>
            <a:spLocks noGrp="1"/>
          </p:cNvSpPr>
          <p:nvPr>
            <p:ph type="dt" sz="half" idx="6"/>
          </p:nvPr>
        </p:nvSpPr>
        <p:spPr/>
        <p:txBody>
          <a:bodyPr lIns="0" tIns="0" rIns="0" bIns="0"/>
          <a:lstStyle/>
          <a:p>
            <a:pPr marL="12700">
              <a:lnSpc>
                <a:spcPct val="100000"/>
              </a:lnSpc>
            </a:pPr>
            <a:r>
              <a:rPr sz="1200" spc="-5" dirty="0" smtClean="0">
                <a:solidFill>
                  <a:srgbClr val="FFFFFF"/>
                </a:solidFill>
                <a:latin typeface="Calibri" panose="020F0502020204030204"/>
                <a:cs typeface="Calibri" panose="020F0502020204030204"/>
              </a:rPr>
              <a:t>C</a:t>
            </a:r>
            <a:r>
              <a:rPr sz="1200" spc="0" dirty="0" smtClean="0">
                <a:solidFill>
                  <a:srgbClr val="FFFFFF"/>
                </a:solidFill>
                <a:latin typeface="Calibri" panose="020F0502020204030204"/>
                <a:cs typeface="Calibri" panose="020F0502020204030204"/>
              </a:rPr>
              <a:t>is</a:t>
            </a:r>
            <a:r>
              <a:rPr sz="1200" spc="-20" dirty="0" smtClean="0">
                <a:solidFill>
                  <a:srgbClr val="FFFFFF"/>
                </a:solidFill>
                <a:latin typeface="Calibri" panose="020F0502020204030204"/>
                <a:cs typeface="Calibri" panose="020F0502020204030204"/>
              </a:rPr>
              <a:t>c</a:t>
            </a:r>
            <a:r>
              <a:rPr sz="1200" spc="0" dirty="0" smtClean="0">
                <a:solidFill>
                  <a:srgbClr val="FFFFFF"/>
                </a:solidFill>
                <a:latin typeface="Calibri" panose="020F0502020204030204"/>
                <a:cs typeface="Calibri" panose="020F0502020204030204"/>
              </a:rPr>
              <a:t>o</a:t>
            </a:r>
            <a:r>
              <a:rPr sz="1200" spc="25" dirty="0" smtClean="0">
                <a:solidFill>
                  <a:srgbClr val="FFFFFF"/>
                </a:solidFill>
                <a:latin typeface="Calibri" panose="020F0502020204030204"/>
                <a:cs typeface="Calibri" panose="020F0502020204030204"/>
              </a:rPr>
              <a:t> </a:t>
            </a:r>
            <a:r>
              <a:rPr sz="1200" spc="-5" dirty="0" smtClean="0">
                <a:solidFill>
                  <a:srgbClr val="FFFFFF"/>
                </a:solidFill>
                <a:latin typeface="Calibri" panose="020F0502020204030204"/>
                <a:cs typeface="Calibri" panose="020F0502020204030204"/>
              </a:rPr>
              <a:t>C</a:t>
            </a:r>
            <a:r>
              <a:rPr sz="1200" spc="0" dirty="0" smtClean="0">
                <a:solidFill>
                  <a:srgbClr val="FFFFFF"/>
                </a:solidFill>
                <a:latin typeface="Calibri" panose="020F0502020204030204"/>
                <a:cs typeface="Calibri" panose="020F0502020204030204"/>
              </a:rPr>
              <a:t>o</a:t>
            </a:r>
            <a:r>
              <a:rPr sz="1200" spc="-10" dirty="0" smtClean="0">
                <a:solidFill>
                  <a:srgbClr val="FFFFFF"/>
                </a:solidFill>
                <a:latin typeface="Calibri" panose="020F0502020204030204"/>
                <a:cs typeface="Calibri" panose="020F0502020204030204"/>
              </a:rPr>
              <a:t>n</a:t>
            </a:r>
            <a:r>
              <a:rPr sz="1200" spc="0" dirty="0" smtClean="0">
                <a:solidFill>
                  <a:srgbClr val="FFFFFF"/>
                </a:solidFill>
                <a:latin typeface="Calibri" panose="020F0502020204030204"/>
                <a:cs typeface="Calibri" panose="020F0502020204030204"/>
              </a:rPr>
              <a:t>fide</a:t>
            </a:r>
            <a:r>
              <a:rPr sz="1200" spc="-10" dirty="0" smtClean="0">
                <a:solidFill>
                  <a:srgbClr val="FFFFFF"/>
                </a:solidFill>
                <a:latin typeface="Calibri" panose="020F0502020204030204"/>
                <a:cs typeface="Calibri" panose="020F0502020204030204"/>
              </a:rPr>
              <a:t>nt</a:t>
            </a:r>
            <a:r>
              <a:rPr sz="1200" spc="0" dirty="0" smtClean="0">
                <a:solidFill>
                  <a:srgbClr val="FFFFFF"/>
                </a:solidFill>
                <a:latin typeface="Calibri" panose="020F0502020204030204"/>
                <a:cs typeface="Calibri" panose="020F0502020204030204"/>
              </a:rPr>
              <a:t>ial</a:t>
            </a:r>
            <a:endParaRPr sz="1200">
              <a:latin typeface="Calibri" panose="020F0502020204030204"/>
              <a:cs typeface="Calibri" panose="020F0502020204030204"/>
            </a:endParaRPr>
          </a:p>
        </p:txBody>
      </p:sp>
      <p:sp>
        <p:nvSpPr>
          <p:cNvPr id="4" name="Holder 4"/>
          <p:cNvSpPr>
            <a:spLocks noGrp="1"/>
          </p:cNvSpPr>
          <p:nvPr>
            <p:ph type="sldNum" sz="quarter" idx="7"/>
          </p:nvPr>
        </p:nvSpPr>
        <p:spPr/>
        <p:txBody>
          <a:bodyPr lIns="0" tIns="0" rIns="0" bIns="0"/>
          <a:lstStyle/>
          <a:p>
            <a:pPr marL="25400">
              <a:lnSpc>
                <a:spcPct val="100000"/>
              </a:lnSpc>
            </a:pPr>
            <a:fld id="{81D60167-4931-47E6-BA6A-407CBD079E47}" type="slidenum">
              <a:rPr sz="1200" spc="-10" dirty="0" smtClean="0">
                <a:solidFill>
                  <a:srgbClr val="FFFFFF"/>
                </a:solidFill>
                <a:latin typeface="Calibri" panose="020F0502020204030204"/>
                <a:cs typeface="Calibri" panose="020F0502020204030204"/>
              </a:rPr>
            </a:fld>
            <a:endParaRPr sz="1200">
              <a:latin typeface="Calibri" panose="020F0502020204030204"/>
              <a:cs typeface="Calibri" panose="020F050202020403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6" name="bk object 16"/>
          <p:cNvSpPr/>
          <p:nvPr/>
        </p:nvSpPr>
        <p:spPr>
          <a:xfrm>
            <a:off x="0" y="2402585"/>
            <a:ext cx="18288000" cy="7893558"/>
          </a:xfrm>
          <a:custGeom>
            <a:avLst/>
            <a:gdLst/>
            <a:ahLst/>
            <a:cxnLst/>
            <a:rect l="l" t="t" r="r" b="b"/>
            <a:pathLst>
              <a:path w="18288000" h="7893558">
                <a:moveTo>
                  <a:pt x="0" y="7893558"/>
                </a:moveTo>
                <a:lnTo>
                  <a:pt x="18288000" y="7893558"/>
                </a:lnTo>
                <a:lnTo>
                  <a:pt x="18288000" y="0"/>
                </a:lnTo>
                <a:lnTo>
                  <a:pt x="0" y="0"/>
                </a:lnTo>
                <a:lnTo>
                  <a:pt x="0" y="7893558"/>
                </a:lnTo>
                <a:close/>
              </a:path>
            </a:pathLst>
          </a:custGeom>
          <a:solidFill>
            <a:srgbClr val="4FC4D0"/>
          </a:solidFill>
        </p:spPr>
        <p:txBody>
          <a:bodyPr wrap="square" lIns="0" tIns="0" rIns="0" bIns="0" rtlCol="0">
            <a:noAutofit/>
          </a:bodyPr>
          <a:lstStyle/>
          <a:p/>
        </p:txBody>
      </p:sp>
      <p:sp>
        <p:nvSpPr>
          <p:cNvPr id="2" name="Holder 2"/>
          <p:cNvSpPr>
            <a:spLocks noGrp="1"/>
          </p:cNvSpPr>
          <p:nvPr>
            <p:ph type="title"/>
          </p:nvPr>
        </p:nvSpPr>
        <p:spPr>
          <a:xfrm>
            <a:off x="3270137" y="796035"/>
            <a:ext cx="11747724" cy="913061"/>
          </a:xfrm>
          <a:prstGeom prst="rect">
            <a:avLst/>
          </a:prstGeom>
        </p:spPr>
        <p:txBody>
          <a:bodyPr wrap="square" lIns="0" tIns="0" rIns="0" bIns="0">
            <a:noAutofit/>
          </a:bodyPr>
          <a:lstStyle/>
          <a:p>
            <a:r>
              <a:rPr lang="zh-CN" altLang="en-US" smtClean="0">
                <a:sym typeface="+mn-ea"/>
              </a:rPr>
              <a:t>Click here to edit the master title style</a:t>
            </a:r>
            <a:endParaRPr lang="zh-CN" altLang="en-US" smtClean="0">
              <a:sym typeface="+mn-ea"/>
            </a:endParaRPr>
          </a:p>
        </p:txBody>
      </p:sp>
      <p:sp>
        <p:nvSpPr>
          <p:cNvPr id="3" name="Holder 3"/>
          <p:cNvSpPr>
            <a:spLocks noGrp="1"/>
          </p:cNvSpPr>
          <p:nvPr>
            <p:ph type="body" idx="1"/>
          </p:nvPr>
        </p:nvSpPr>
        <p:spPr>
          <a:xfrm>
            <a:off x="914400" y="2368931"/>
            <a:ext cx="16459199" cy="6797802"/>
          </a:xfrm>
          <a:prstGeom prst="rect">
            <a:avLst/>
          </a:prstGeom>
        </p:spPr>
        <p:txBody>
          <a:bodyPr wrap="square" lIns="0" tIns="0" rIns="0" bIns="0">
            <a:noAutofit/>
          </a:bodyPr>
          <a:lstStyle/>
          <a:p>
            <a:pPr algn="ctr"/>
            <a:r>
              <a:rPr lang="en-US" altLang="zh-CN" dirty="0">
                <a:solidFill>
                  <a:srgbClr val="003399"/>
                </a:solidFill>
                <a:latin typeface="Microsoft YaHei" panose="020B0503020204020204" pitchFamily="34" charset="-122"/>
                <a:ea typeface="Microsoft YaHei" panose="020B0503020204020204" pitchFamily="34" charset="-122"/>
                <a:sym typeface="+mn-ea"/>
              </a:rPr>
              <a:t>Add your text</a:t>
            </a:r>
            <a:endParaRPr lang="en-US" altLang="zh-CN" dirty="0">
              <a:solidFill>
                <a:srgbClr val="003399"/>
              </a:solidFill>
              <a:latin typeface="Microsoft YaHei" panose="020B0503020204020204" pitchFamily="34" charset="-122"/>
              <a:ea typeface="Microsoft YaHei" panose="020B0503020204020204" pitchFamily="34" charset="-122"/>
              <a:sym typeface="+mn-ea"/>
            </a:endParaRPr>
          </a:p>
        </p:txBody>
      </p:sp>
      <p:sp>
        <p:nvSpPr>
          <p:cNvPr id="4" name="Holder 4"/>
          <p:cNvSpPr>
            <a:spLocks noGrp="1"/>
          </p:cNvSpPr>
          <p:nvPr>
            <p:ph type="ftr" sz="quarter" idx="5"/>
          </p:nvPr>
        </p:nvSpPr>
        <p:spPr>
          <a:xfrm>
            <a:off x="694740" y="9790480"/>
            <a:ext cx="3313345" cy="203199"/>
          </a:xfrm>
          <a:prstGeom prst="rect">
            <a:avLst/>
          </a:prstGeom>
        </p:spPr>
        <p:txBody>
          <a:bodyPr wrap="square" lIns="0" tIns="0" rIns="0" bIns="0">
            <a:noAutofit/>
          </a:bodyPr>
          <a:lstStyle/>
          <a:p>
            <a:pPr marL="12700">
              <a:lnSpc>
                <a:spcPct val="100000"/>
              </a:lnSpc>
            </a:pPr>
            <a:r>
              <a:rPr sz="1200" dirty="0" smtClean="0">
                <a:solidFill>
                  <a:srgbClr val="FFFFFF"/>
                </a:solidFill>
                <a:latin typeface="Calibri" panose="020F0502020204030204"/>
                <a:cs typeface="Calibri" panose="020F0502020204030204"/>
              </a:rPr>
              <a:t>©</a:t>
            </a:r>
            <a:r>
              <a:rPr sz="1200" spc="-5" dirty="0" smtClean="0">
                <a:solidFill>
                  <a:srgbClr val="FFFFFF"/>
                </a:solidFill>
                <a:latin typeface="Calibri" panose="020F0502020204030204"/>
                <a:cs typeface="Calibri" panose="020F0502020204030204"/>
              </a:rPr>
              <a:t> </a:t>
            </a:r>
            <a:r>
              <a:rPr sz="1200" spc="-10" dirty="0" smtClean="0">
                <a:solidFill>
                  <a:srgbClr val="FFFFFF"/>
                </a:solidFill>
                <a:latin typeface="Calibri" panose="020F0502020204030204"/>
                <a:cs typeface="Calibri" panose="020F0502020204030204"/>
              </a:rPr>
              <a:t>2</a:t>
            </a:r>
            <a:r>
              <a:rPr sz="1200" spc="-5" dirty="0" smtClean="0">
                <a:solidFill>
                  <a:srgbClr val="FFFFFF"/>
                </a:solidFill>
                <a:latin typeface="Calibri" panose="020F0502020204030204"/>
                <a:cs typeface="Calibri" panose="020F0502020204030204"/>
              </a:rPr>
              <a:t>0</a:t>
            </a:r>
            <a:r>
              <a:rPr sz="1200" spc="-10" dirty="0" smtClean="0">
                <a:solidFill>
                  <a:srgbClr val="FFFFFF"/>
                </a:solidFill>
                <a:latin typeface="Calibri" panose="020F0502020204030204"/>
                <a:cs typeface="Calibri" panose="020F0502020204030204"/>
              </a:rPr>
              <a:t>15 </a:t>
            </a:r>
            <a:r>
              <a:rPr sz="1200" spc="10" dirty="0" smtClean="0">
                <a:solidFill>
                  <a:srgbClr val="FFFFFF"/>
                </a:solidFill>
                <a:latin typeface="Calibri" panose="020F0502020204030204"/>
                <a:cs typeface="Calibri" panose="020F0502020204030204"/>
              </a:rPr>
              <a:t> </a:t>
            </a:r>
            <a:r>
              <a:rPr sz="1200" spc="0" dirty="0" smtClean="0">
                <a:solidFill>
                  <a:srgbClr val="FFFFFF"/>
                </a:solidFill>
                <a:latin typeface="Calibri" panose="020F0502020204030204"/>
                <a:cs typeface="Calibri" panose="020F0502020204030204"/>
              </a:rPr>
              <a:t>Ci</a:t>
            </a:r>
            <a:r>
              <a:rPr sz="1200" spc="-5" dirty="0" smtClean="0">
                <a:solidFill>
                  <a:srgbClr val="FFFFFF"/>
                </a:solidFill>
                <a:latin typeface="Calibri" panose="020F0502020204030204"/>
                <a:cs typeface="Calibri" panose="020F0502020204030204"/>
              </a:rPr>
              <a:t>s</a:t>
            </a:r>
            <a:r>
              <a:rPr sz="1200" spc="-25" dirty="0" smtClean="0">
                <a:solidFill>
                  <a:srgbClr val="FFFFFF"/>
                </a:solidFill>
                <a:latin typeface="Calibri" panose="020F0502020204030204"/>
                <a:cs typeface="Calibri" panose="020F0502020204030204"/>
              </a:rPr>
              <a:t>c</a:t>
            </a:r>
            <a:r>
              <a:rPr sz="1200" spc="0" dirty="0" smtClean="0">
                <a:solidFill>
                  <a:srgbClr val="FFFFFF"/>
                </a:solidFill>
                <a:latin typeface="Calibri" panose="020F0502020204030204"/>
                <a:cs typeface="Calibri" panose="020F0502020204030204"/>
              </a:rPr>
              <a:t>o</a:t>
            </a:r>
            <a:r>
              <a:rPr sz="1200" spc="25" dirty="0" smtClean="0">
                <a:solidFill>
                  <a:srgbClr val="FFFFFF"/>
                </a:solidFill>
                <a:latin typeface="Calibri" panose="020F0502020204030204"/>
                <a:cs typeface="Calibri" panose="020F0502020204030204"/>
              </a:rPr>
              <a:t> </a:t>
            </a:r>
            <a:r>
              <a:rPr sz="1200" spc="0" dirty="0" smtClean="0">
                <a:solidFill>
                  <a:srgbClr val="FFFFFF"/>
                </a:solidFill>
                <a:latin typeface="Calibri" panose="020F0502020204030204"/>
                <a:cs typeface="Calibri" panose="020F0502020204030204"/>
              </a:rPr>
              <a:t>a</a:t>
            </a:r>
            <a:r>
              <a:rPr sz="1200" spc="5" dirty="0" smtClean="0">
                <a:solidFill>
                  <a:srgbClr val="FFFFFF"/>
                </a:solidFill>
                <a:latin typeface="Calibri" panose="020F0502020204030204"/>
                <a:cs typeface="Calibri" panose="020F0502020204030204"/>
              </a:rPr>
              <a:t>n</a:t>
            </a:r>
            <a:r>
              <a:rPr sz="1200" spc="0" dirty="0" smtClean="0">
                <a:solidFill>
                  <a:srgbClr val="FFFFFF"/>
                </a:solidFill>
                <a:latin typeface="Calibri" panose="020F0502020204030204"/>
                <a:cs typeface="Calibri" panose="020F0502020204030204"/>
              </a:rPr>
              <a:t>d</a:t>
            </a:r>
            <a:r>
              <a:rPr sz="1200" spc="-20" dirty="0" smtClean="0">
                <a:solidFill>
                  <a:srgbClr val="FFFFFF"/>
                </a:solidFill>
                <a:latin typeface="Calibri" panose="020F0502020204030204"/>
                <a:cs typeface="Calibri" panose="020F0502020204030204"/>
              </a:rPr>
              <a:t>/</a:t>
            </a:r>
            <a:r>
              <a:rPr sz="1200" spc="0" dirty="0" smtClean="0">
                <a:solidFill>
                  <a:srgbClr val="FFFFFF"/>
                </a:solidFill>
                <a:latin typeface="Calibri" panose="020F0502020204030204"/>
                <a:cs typeface="Calibri" panose="020F0502020204030204"/>
              </a:rPr>
              <a:t>o</a:t>
            </a:r>
            <a:r>
              <a:rPr sz="1200" spc="-5" dirty="0" smtClean="0">
                <a:solidFill>
                  <a:srgbClr val="FFFFFF"/>
                </a:solidFill>
                <a:latin typeface="Calibri" panose="020F0502020204030204"/>
                <a:cs typeface="Calibri" panose="020F0502020204030204"/>
              </a:rPr>
              <a:t>r</a:t>
            </a:r>
            <a:r>
              <a:rPr sz="1200" spc="-30" dirty="0" smtClean="0">
                <a:solidFill>
                  <a:srgbClr val="FFFFFF"/>
                </a:solidFill>
                <a:latin typeface="Calibri" panose="020F0502020204030204"/>
                <a:cs typeface="Calibri" panose="020F0502020204030204"/>
              </a:rPr>
              <a:t> </a:t>
            </a:r>
            <a:r>
              <a:rPr sz="1200" spc="0" dirty="0" smtClean="0">
                <a:solidFill>
                  <a:srgbClr val="FFFFFF"/>
                </a:solidFill>
                <a:latin typeface="Calibri" panose="020F0502020204030204"/>
                <a:cs typeface="Calibri" panose="020F0502020204030204"/>
              </a:rPr>
              <a:t>i</a:t>
            </a:r>
            <a:r>
              <a:rPr sz="1200" spc="5" dirty="0" smtClean="0">
                <a:solidFill>
                  <a:srgbClr val="FFFFFF"/>
                </a:solidFill>
                <a:latin typeface="Calibri" panose="020F0502020204030204"/>
                <a:cs typeface="Calibri" panose="020F0502020204030204"/>
              </a:rPr>
              <a:t>t</a:t>
            </a:r>
            <a:r>
              <a:rPr sz="1200" spc="0" dirty="0" smtClean="0">
                <a:solidFill>
                  <a:srgbClr val="FFFFFF"/>
                </a:solidFill>
                <a:latin typeface="Calibri" panose="020F0502020204030204"/>
                <a:cs typeface="Calibri" panose="020F0502020204030204"/>
              </a:rPr>
              <a:t>s </a:t>
            </a:r>
            <a:r>
              <a:rPr sz="1200" spc="-15" dirty="0" smtClean="0">
                <a:solidFill>
                  <a:srgbClr val="FFFFFF"/>
                </a:solidFill>
                <a:latin typeface="Calibri" panose="020F0502020204030204"/>
                <a:cs typeface="Calibri" panose="020F0502020204030204"/>
              </a:rPr>
              <a:t>a</a:t>
            </a:r>
            <a:r>
              <a:rPr sz="1200" spc="-10" dirty="0" smtClean="0">
                <a:solidFill>
                  <a:srgbClr val="FFFFFF"/>
                </a:solidFill>
                <a:latin typeface="Calibri" panose="020F0502020204030204"/>
                <a:cs typeface="Calibri" panose="020F0502020204030204"/>
              </a:rPr>
              <a:t>f</a:t>
            </a:r>
            <a:r>
              <a:rPr sz="1200" spc="0" dirty="0" smtClean="0">
                <a:solidFill>
                  <a:srgbClr val="FFFFFF"/>
                </a:solidFill>
                <a:latin typeface="Calibri" panose="020F0502020204030204"/>
                <a:cs typeface="Calibri" panose="020F0502020204030204"/>
              </a:rPr>
              <a:t>fili</a:t>
            </a:r>
            <a:r>
              <a:rPr sz="1200" spc="-10" dirty="0" smtClean="0">
                <a:solidFill>
                  <a:srgbClr val="FFFFFF"/>
                </a:solidFill>
                <a:latin typeface="Calibri" panose="020F0502020204030204"/>
                <a:cs typeface="Calibri" panose="020F0502020204030204"/>
              </a:rPr>
              <a:t>a</a:t>
            </a:r>
            <a:r>
              <a:rPr sz="1200" spc="-15" dirty="0" smtClean="0">
                <a:solidFill>
                  <a:srgbClr val="FFFFFF"/>
                </a:solidFill>
                <a:latin typeface="Calibri" panose="020F0502020204030204"/>
                <a:cs typeface="Calibri" panose="020F0502020204030204"/>
              </a:rPr>
              <a:t>t</a:t>
            </a:r>
            <a:r>
              <a:rPr sz="1200" spc="0" dirty="0" smtClean="0">
                <a:solidFill>
                  <a:srgbClr val="FFFFFF"/>
                </a:solidFill>
                <a:latin typeface="Calibri" panose="020F0502020204030204"/>
                <a:cs typeface="Calibri" panose="020F0502020204030204"/>
              </a:rPr>
              <a:t>es.</a:t>
            </a:r>
            <a:r>
              <a:rPr sz="1200" spc="-25" dirty="0" smtClean="0">
                <a:solidFill>
                  <a:srgbClr val="FFFFFF"/>
                </a:solidFill>
                <a:latin typeface="Calibri" panose="020F0502020204030204"/>
                <a:cs typeface="Calibri" panose="020F0502020204030204"/>
              </a:rPr>
              <a:t> </a:t>
            </a:r>
            <a:r>
              <a:rPr sz="1200" spc="0" dirty="0" smtClean="0">
                <a:solidFill>
                  <a:srgbClr val="FFFFFF"/>
                </a:solidFill>
                <a:latin typeface="Calibri" panose="020F0502020204030204"/>
                <a:cs typeface="Calibri" panose="020F0502020204030204"/>
              </a:rPr>
              <a:t>All</a:t>
            </a:r>
            <a:r>
              <a:rPr sz="1200" spc="5" dirty="0" smtClean="0">
                <a:solidFill>
                  <a:srgbClr val="FFFFFF"/>
                </a:solidFill>
                <a:latin typeface="Calibri" panose="020F0502020204030204"/>
                <a:cs typeface="Calibri" panose="020F0502020204030204"/>
              </a:rPr>
              <a:t> </a:t>
            </a:r>
            <a:r>
              <a:rPr sz="1200" spc="0" dirty="0" smtClean="0">
                <a:solidFill>
                  <a:srgbClr val="FFFFFF"/>
                </a:solidFill>
                <a:latin typeface="Calibri" panose="020F0502020204030204"/>
                <a:cs typeface="Calibri" panose="020F0502020204030204"/>
              </a:rPr>
              <a:t>rig</a:t>
            </a:r>
            <a:r>
              <a:rPr sz="1200" spc="-5" dirty="0" smtClean="0">
                <a:solidFill>
                  <a:srgbClr val="FFFFFF"/>
                </a:solidFill>
                <a:latin typeface="Calibri" panose="020F0502020204030204"/>
                <a:cs typeface="Calibri" panose="020F0502020204030204"/>
              </a:rPr>
              <a:t>hts</a:t>
            </a:r>
            <a:r>
              <a:rPr sz="1200" spc="-25" dirty="0" smtClean="0">
                <a:solidFill>
                  <a:srgbClr val="FFFFFF"/>
                </a:solidFill>
                <a:latin typeface="Calibri" panose="020F0502020204030204"/>
                <a:cs typeface="Calibri" panose="020F0502020204030204"/>
              </a:rPr>
              <a:t> </a:t>
            </a:r>
            <a:r>
              <a:rPr sz="1200" spc="-20" dirty="0" smtClean="0">
                <a:solidFill>
                  <a:srgbClr val="FFFFFF"/>
                </a:solidFill>
                <a:latin typeface="Calibri" panose="020F0502020204030204"/>
                <a:cs typeface="Calibri" panose="020F0502020204030204"/>
              </a:rPr>
              <a:t>r</a:t>
            </a:r>
            <a:r>
              <a:rPr sz="1200" spc="-10" dirty="0" smtClean="0">
                <a:solidFill>
                  <a:srgbClr val="FFFFFF"/>
                </a:solidFill>
                <a:latin typeface="Calibri" panose="020F0502020204030204"/>
                <a:cs typeface="Calibri" panose="020F0502020204030204"/>
              </a:rPr>
              <a:t>ese</a:t>
            </a:r>
            <a:r>
              <a:rPr sz="1200" spc="5" dirty="0" smtClean="0">
                <a:solidFill>
                  <a:srgbClr val="FFFFFF"/>
                </a:solidFill>
                <a:latin typeface="Calibri" panose="020F0502020204030204"/>
                <a:cs typeface="Calibri" panose="020F0502020204030204"/>
              </a:rPr>
              <a:t>r</a:t>
            </a:r>
            <a:r>
              <a:rPr sz="1200" spc="-25" dirty="0" smtClean="0">
                <a:solidFill>
                  <a:srgbClr val="FFFFFF"/>
                </a:solidFill>
                <a:latin typeface="Calibri" panose="020F0502020204030204"/>
                <a:cs typeface="Calibri" panose="020F0502020204030204"/>
              </a:rPr>
              <a:t>v</a:t>
            </a:r>
            <a:r>
              <a:rPr sz="1200" spc="-10" dirty="0" smtClean="0">
                <a:solidFill>
                  <a:srgbClr val="FFFFFF"/>
                </a:solidFill>
                <a:latin typeface="Calibri" panose="020F0502020204030204"/>
                <a:cs typeface="Calibri" panose="020F0502020204030204"/>
              </a:rPr>
              <a:t>e</a:t>
            </a:r>
            <a:r>
              <a:rPr sz="1200" spc="-5" dirty="0" smtClean="0">
                <a:solidFill>
                  <a:srgbClr val="FFFFFF"/>
                </a:solidFill>
                <a:latin typeface="Calibri" panose="020F0502020204030204"/>
                <a:cs typeface="Calibri" panose="020F0502020204030204"/>
              </a:rPr>
              <a:t>d</a:t>
            </a:r>
            <a:r>
              <a:rPr sz="1200" spc="0" dirty="0" smtClean="0">
                <a:solidFill>
                  <a:srgbClr val="FFFFFF"/>
                </a:solidFill>
                <a:latin typeface="Calibri" panose="020F0502020204030204"/>
                <a:cs typeface="Calibri" panose="020F0502020204030204"/>
              </a:rPr>
              <a:t>.</a:t>
            </a:r>
            <a:endParaRPr sz="1200">
              <a:latin typeface="Calibri" panose="020F0502020204030204"/>
              <a:cs typeface="Calibri" panose="020F0502020204030204"/>
            </a:endParaRPr>
          </a:p>
        </p:txBody>
      </p:sp>
      <p:sp>
        <p:nvSpPr>
          <p:cNvPr id="5" name="Holder 5"/>
          <p:cNvSpPr>
            <a:spLocks noGrp="1"/>
          </p:cNvSpPr>
          <p:nvPr>
            <p:ph type="dt" sz="half" idx="6"/>
          </p:nvPr>
        </p:nvSpPr>
        <p:spPr>
          <a:xfrm>
            <a:off x="15906750" y="9788042"/>
            <a:ext cx="1134187" cy="203276"/>
          </a:xfrm>
          <a:prstGeom prst="rect">
            <a:avLst/>
          </a:prstGeom>
        </p:spPr>
        <p:txBody>
          <a:bodyPr wrap="square" lIns="0" tIns="0" rIns="0" bIns="0">
            <a:noAutofit/>
          </a:bodyPr>
          <a:lstStyle/>
          <a:p>
            <a:pPr marL="12700">
              <a:lnSpc>
                <a:spcPct val="100000"/>
              </a:lnSpc>
            </a:pPr>
            <a:r>
              <a:rPr sz="1200" spc="-5" dirty="0" smtClean="0">
                <a:solidFill>
                  <a:srgbClr val="FFFFFF"/>
                </a:solidFill>
                <a:latin typeface="Calibri" panose="020F0502020204030204"/>
                <a:cs typeface="Calibri" panose="020F0502020204030204"/>
              </a:rPr>
              <a:t>C</a:t>
            </a:r>
            <a:r>
              <a:rPr sz="1200" spc="0" dirty="0" smtClean="0">
                <a:solidFill>
                  <a:srgbClr val="FFFFFF"/>
                </a:solidFill>
                <a:latin typeface="Calibri" panose="020F0502020204030204"/>
                <a:cs typeface="Calibri" panose="020F0502020204030204"/>
              </a:rPr>
              <a:t>is</a:t>
            </a:r>
            <a:r>
              <a:rPr sz="1200" spc="-20" dirty="0" smtClean="0">
                <a:solidFill>
                  <a:srgbClr val="FFFFFF"/>
                </a:solidFill>
                <a:latin typeface="Calibri" panose="020F0502020204030204"/>
                <a:cs typeface="Calibri" panose="020F0502020204030204"/>
              </a:rPr>
              <a:t>c</a:t>
            </a:r>
            <a:r>
              <a:rPr sz="1200" spc="0" dirty="0" smtClean="0">
                <a:solidFill>
                  <a:srgbClr val="FFFFFF"/>
                </a:solidFill>
                <a:latin typeface="Calibri" panose="020F0502020204030204"/>
                <a:cs typeface="Calibri" panose="020F0502020204030204"/>
              </a:rPr>
              <a:t>o</a:t>
            </a:r>
            <a:r>
              <a:rPr sz="1200" spc="25" dirty="0" smtClean="0">
                <a:solidFill>
                  <a:srgbClr val="FFFFFF"/>
                </a:solidFill>
                <a:latin typeface="Calibri" panose="020F0502020204030204"/>
                <a:cs typeface="Calibri" panose="020F0502020204030204"/>
              </a:rPr>
              <a:t> </a:t>
            </a:r>
            <a:r>
              <a:rPr sz="1200" spc="-5" dirty="0" smtClean="0">
                <a:solidFill>
                  <a:srgbClr val="FFFFFF"/>
                </a:solidFill>
                <a:latin typeface="Calibri" panose="020F0502020204030204"/>
                <a:cs typeface="Calibri" panose="020F0502020204030204"/>
              </a:rPr>
              <a:t>C</a:t>
            </a:r>
            <a:r>
              <a:rPr sz="1200" spc="0" dirty="0" smtClean="0">
                <a:solidFill>
                  <a:srgbClr val="FFFFFF"/>
                </a:solidFill>
                <a:latin typeface="Calibri" panose="020F0502020204030204"/>
                <a:cs typeface="Calibri" panose="020F0502020204030204"/>
              </a:rPr>
              <a:t>o</a:t>
            </a:r>
            <a:r>
              <a:rPr sz="1200" spc="-10" dirty="0" smtClean="0">
                <a:solidFill>
                  <a:srgbClr val="FFFFFF"/>
                </a:solidFill>
                <a:latin typeface="Calibri" panose="020F0502020204030204"/>
                <a:cs typeface="Calibri" panose="020F0502020204030204"/>
              </a:rPr>
              <a:t>n</a:t>
            </a:r>
            <a:r>
              <a:rPr sz="1200" spc="0" dirty="0" smtClean="0">
                <a:solidFill>
                  <a:srgbClr val="FFFFFF"/>
                </a:solidFill>
                <a:latin typeface="Calibri" panose="020F0502020204030204"/>
                <a:cs typeface="Calibri" panose="020F0502020204030204"/>
              </a:rPr>
              <a:t>fide</a:t>
            </a:r>
            <a:r>
              <a:rPr sz="1200" spc="-10" dirty="0" smtClean="0">
                <a:solidFill>
                  <a:srgbClr val="FFFFFF"/>
                </a:solidFill>
                <a:latin typeface="Calibri" panose="020F0502020204030204"/>
                <a:cs typeface="Calibri" panose="020F0502020204030204"/>
              </a:rPr>
              <a:t>nt</a:t>
            </a:r>
            <a:r>
              <a:rPr sz="1200" spc="0" dirty="0" smtClean="0">
                <a:solidFill>
                  <a:srgbClr val="FFFFFF"/>
                </a:solidFill>
                <a:latin typeface="Calibri" panose="020F0502020204030204"/>
                <a:cs typeface="Calibri" panose="020F0502020204030204"/>
              </a:rPr>
              <a:t>ial</a:t>
            </a:r>
            <a:endParaRPr sz="1200">
              <a:latin typeface="Calibri" panose="020F0502020204030204"/>
              <a:cs typeface="Calibri" panose="020F0502020204030204"/>
            </a:endParaRPr>
          </a:p>
        </p:txBody>
      </p:sp>
      <p:sp>
        <p:nvSpPr>
          <p:cNvPr id="6" name="Holder 6"/>
          <p:cNvSpPr>
            <a:spLocks noGrp="1"/>
          </p:cNvSpPr>
          <p:nvPr>
            <p:ph type="sldNum" sz="quarter" idx="7"/>
          </p:nvPr>
        </p:nvSpPr>
        <p:spPr>
          <a:xfrm>
            <a:off x="17536540" y="9781640"/>
            <a:ext cx="128066" cy="203199"/>
          </a:xfrm>
          <a:prstGeom prst="rect">
            <a:avLst/>
          </a:prstGeom>
        </p:spPr>
        <p:txBody>
          <a:bodyPr wrap="square" lIns="0" tIns="0" rIns="0" bIns="0">
            <a:noAutofit/>
          </a:bodyPr>
          <a:lstStyle/>
          <a:p>
            <a:pPr marL="25400">
              <a:lnSpc>
                <a:spcPct val="100000"/>
              </a:lnSpc>
            </a:pPr>
            <a:fld id="{81D60167-4931-47E6-BA6A-407CBD079E47}" type="slidenum">
              <a:rPr sz="1200" spc="-10" dirty="0" smtClean="0">
                <a:solidFill>
                  <a:srgbClr val="FFFFFF"/>
                </a:solidFill>
                <a:latin typeface="Calibri" panose="020F0502020204030204"/>
                <a:cs typeface="Calibri" panose="020F0502020204030204"/>
              </a:rPr>
            </a:fld>
            <a:endParaRPr sz="1200">
              <a:latin typeface="Calibri" panose="020F0502020204030204"/>
              <a:cs typeface="Calibri" panose="020F0502020204030204"/>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35" name="组合 4"/>
          <p:cNvGrpSpPr/>
          <p:nvPr/>
        </p:nvGrpSpPr>
        <p:grpSpPr bwMode="auto">
          <a:xfrm>
            <a:off x="-13335" y="62511"/>
            <a:ext cx="6324600" cy="10315414"/>
            <a:chOff x="-1" y="-3"/>
            <a:chExt cx="5643571" cy="6858005"/>
          </a:xfrm>
        </p:grpSpPr>
        <p:sp>
          <p:nvSpPr>
            <p:cNvPr id="36" name="Freeform 5"/>
            <p:cNvSpPr/>
            <p:nvPr/>
          </p:nvSpPr>
          <p:spPr bwMode="auto">
            <a:xfrm>
              <a:off x="3453821" y="-3"/>
              <a:ext cx="2177915" cy="2852677"/>
            </a:xfrm>
            <a:custGeom>
              <a:avLst/>
              <a:gdLst>
                <a:gd name="T0" fmla="*/ 0 w 9839"/>
                <a:gd name="T1" fmla="*/ 2147483646 h 9917"/>
                <a:gd name="T2" fmla="*/ 2147483646 w 9839"/>
                <a:gd name="T3" fmla="*/ 2147483646 h 9917"/>
                <a:gd name="T4" fmla="*/ 2147483646 w 9839"/>
                <a:gd name="T5" fmla="*/ 0 h 9917"/>
                <a:gd name="T6" fmla="*/ 2147483646 w 9839"/>
                <a:gd name="T7" fmla="*/ 0 h 9917"/>
                <a:gd name="T8" fmla="*/ 0 w 9839"/>
                <a:gd name="T9" fmla="*/ 2147483646 h 99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39" h="9917">
                  <a:moveTo>
                    <a:pt x="0" y="5669"/>
                  </a:moveTo>
                  <a:lnTo>
                    <a:pt x="9839" y="9917"/>
                  </a:lnTo>
                  <a:lnTo>
                    <a:pt x="6221" y="0"/>
                  </a:lnTo>
                  <a:lnTo>
                    <a:pt x="4961" y="0"/>
                  </a:lnTo>
                  <a:lnTo>
                    <a:pt x="0" y="5669"/>
                  </a:lnTo>
                  <a:close/>
                </a:path>
              </a:pathLst>
            </a:custGeom>
            <a:solidFill>
              <a:srgbClr val="F06262"/>
            </a:solidFill>
            <a:ln>
              <a:noFill/>
            </a:ln>
            <a:extLst>
              <a:ext uri="{91240B29-F687-4F45-9708-019B960494DF}">
                <a14:hiddenLine xmlns:a14="http://schemas.microsoft.com/office/drawing/2010/main" w="9525">
                  <a:solidFill>
                    <a:srgbClr val="000000"/>
                  </a:solidFill>
                  <a:round/>
                </a14:hiddenLine>
              </a:ext>
            </a:extLst>
          </p:spPr>
          <p:txBody>
            <a:bodyPr lIns="55449" tIns="27725" rIns="55449" bIns="27725"/>
            <a:lstStyle/>
            <a:p>
              <a:endParaRPr lang="zh-CN" altLang="en-US"/>
            </a:p>
          </p:txBody>
        </p:sp>
        <p:sp>
          <p:nvSpPr>
            <p:cNvPr id="37" name="Freeform 6"/>
            <p:cNvSpPr/>
            <p:nvPr/>
          </p:nvSpPr>
          <p:spPr bwMode="auto">
            <a:xfrm>
              <a:off x="-1" y="1608945"/>
              <a:ext cx="5643571" cy="5249057"/>
            </a:xfrm>
            <a:custGeom>
              <a:avLst/>
              <a:gdLst>
                <a:gd name="T0" fmla="*/ 2147483646 w 9958"/>
                <a:gd name="T1" fmla="*/ 0 h 10000"/>
                <a:gd name="T2" fmla="*/ 2147483646 w 9958"/>
                <a:gd name="T3" fmla="*/ 2147483646 h 10000"/>
                <a:gd name="T4" fmla="*/ 0 w 9958"/>
                <a:gd name="T5" fmla="*/ 2147483646 h 10000"/>
                <a:gd name="T6" fmla="*/ 0 w 9958"/>
                <a:gd name="T7" fmla="*/ 2147483646 h 10000"/>
                <a:gd name="T8" fmla="*/ 2147483646 w 9958"/>
                <a:gd name="T9" fmla="*/ 2147483646 h 10000"/>
                <a:gd name="T10" fmla="*/ 2147483646 w 9958"/>
                <a:gd name="T11" fmla="*/ 2147483646 h 10000"/>
                <a:gd name="T12" fmla="*/ 2147483646 w 9958"/>
                <a:gd name="T13" fmla="*/ 2147483646 h 10000"/>
                <a:gd name="T14" fmla="*/ 2147483646 w 9958"/>
                <a:gd name="T15" fmla="*/ 0 h 10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958" h="10000">
                  <a:moveTo>
                    <a:pt x="6154" y="0"/>
                  </a:moveTo>
                  <a:lnTo>
                    <a:pt x="301" y="9402"/>
                  </a:lnTo>
                  <a:lnTo>
                    <a:pt x="0" y="9886"/>
                  </a:lnTo>
                  <a:lnTo>
                    <a:pt x="0" y="10000"/>
                  </a:lnTo>
                  <a:lnTo>
                    <a:pt x="7653" y="10000"/>
                  </a:lnTo>
                  <a:cubicBezTo>
                    <a:pt x="7714" y="9801"/>
                    <a:pt x="7776" y="9601"/>
                    <a:pt x="7837" y="9402"/>
                  </a:cubicBezTo>
                  <a:lnTo>
                    <a:pt x="9958" y="2345"/>
                  </a:lnTo>
                  <a:lnTo>
                    <a:pt x="6154" y="0"/>
                  </a:lnTo>
                  <a:close/>
                </a:path>
              </a:pathLst>
            </a:custGeom>
            <a:solidFill>
              <a:srgbClr val="F34B4B"/>
            </a:solidFill>
            <a:ln>
              <a:noFill/>
            </a:ln>
            <a:extLst>
              <a:ext uri="{91240B29-F687-4F45-9708-019B960494DF}">
                <a14:hiddenLine xmlns:a14="http://schemas.microsoft.com/office/drawing/2010/main" w="9525">
                  <a:solidFill>
                    <a:srgbClr val="000000"/>
                  </a:solidFill>
                  <a:round/>
                </a14:hiddenLine>
              </a:ext>
            </a:extLst>
          </p:spPr>
          <p:txBody>
            <a:bodyPr lIns="55449" tIns="27725" rIns="55449" bIns="27725"/>
            <a:lstStyle/>
            <a:p>
              <a:endParaRPr lang="zh-CN" altLang="en-US"/>
            </a:p>
          </p:txBody>
        </p:sp>
        <p:sp>
          <p:nvSpPr>
            <p:cNvPr id="38" name="Freeform 7"/>
            <p:cNvSpPr/>
            <p:nvPr/>
          </p:nvSpPr>
          <p:spPr bwMode="auto">
            <a:xfrm>
              <a:off x="527670" y="0"/>
              <a:ext cx="4050101" cy="1700096"/>
            </a:xfrm>
            <a:custGeom>
              <a:avLst/>
              <a:gdLst>
                <a:gd name="T0" fmla="*/ 2147483646 w 5055"/>
                <a:gd name="T1" fmla="*/ 2147483646 h 1673"/>
                <a:gd name="T2" fmla="*/ 2147483646 w 5055"/>
                <a:gd name="T3" fmla="*/ 0 h 1673"/>
                <a:gd name="T4" fmla="*/ 0 w 5055"/>
                <a:gd name="T5" fmla="*/ 0 h 1673"/>
                <a:gd name="T6" fmla="*/ 2147483646 w 5055"/>
                <a:gd name="T7" fmla="*/ 2147483646 h 167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55" h="1673">
                  <a:moveTo>
                    <a:pt x="3665" y="1673"/>
                  </a:moveTo>
                  <a:lnTo>
                    <a:pt x="5055" y="0"/>
                  </a:lnTo>
                  <a:lnTo>
                    <a:pt x="0" y="0"/>
                  </a:lnTo>
                  <a:lnTo>
                    <a:pt x="3665" y="1673"/>
                  </a:lnTo>
                  <a:close/>
                </a:path>
              </a:pathLst>
            </a:custGeom>
            <a:solidFill>
              <a:srgbClr val="EE4C4C"/>
            </a:solidFill>
            <a:ln>
              <a:noFill/>
            </a:ln>
            <a:extLst>
              <a:ext uri="{91240B29-F687-4F45-9708-019B960494DF}">
                <a14:hiddenLine xmlns:a14="http://schemas.microsoft.com/office/drawing/2010/main" w="9525">
                  <a:solidFill>
                    <a:srgbClr val="000000"/>
                  </a:solidFill>
                  <a:round/>
                </a14:hiddenLine>
              </a:ext>
            </a:extLst>
          </p:spPr>
          <p:txBody>
            <a:bodyPr lIns="55449" tIns="27725" rIns="55449" bIns="27725"/>
            <a:lstStyle/>
            <a:p>
              <a:endParaRPr lang="zh-CN" altLang="en-US"/>
            </a:p>
          </p:txBody>
        </p:sp>
        <p:sp>
          <p:nvSpPr>
            <p:cNvPr id="39" name="Freeform 8"/>
            <p:cNvSpPr/>
            <p:nvPr/>
          </p:nvSpPr>
          <p:spPr bwMode="auto">
            <a:xfrm>
              <a:off x="1588" y="0"/>
              <a:ext cx="3501575" cy="6858002"/>
            </a:xfrm>
            <a:custGeom>
              <a:avLst/>
              <a:gdLst>
                <a:gd name="T0" fmla="*/ 2147483646 w 9866"/>
                <a:gd name="T1" fmla="*/ 0 h 10000"/>
                <a:gd name="T2" fmla="*/ 0 w 9866"/>
                <a:gd name="T3" fmla="*/ 0 h 10000"/>
                <a:gd name="T4" fmla="*/ 0 w 9866"/>
                <a:gd name="T5" fmla="*/ 2147483646 h 10000"/>
                <a:gd name="T6" fmla="*/ 0 w 9866"/>
                <a:gd name="T7" fmla="*/ 2147483646 h 10000"/>
                <a:gd name="T8" fmla="*/ 2147483646 w 9866"/>
                <a:gd name="T9" fmla="*/ 2147483646 h 10000"/>
                <a:gd name="T10" fmla="*/ 2147483646 w 9866"/>
                <a:gd name="T11" fmla="*/ 2147483646 h 10000"/>
                <a:gd name="T12" fmla="*/ 2147483646 w 9866"/>
                <a:gd name="T13" fmla="*/ 0 h 10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66" h="10000">
                  <a:moveTo>
                    <a:pt x="1825" y="0"/>
                  </a:moveTo>
                  <a:lnTo>
                    <a:pt x="0" y="0"/>
                  </a:lnTo>
                  <a:lnTo>
                    <a:pt x="0" y="9626"/>
                  </a:lnTo>
                  <a:lnTo>
                    <a:pt x="0" y="10000"/>
                  </a:lnTo>
                  <a:lnTo>
                    <a:pt x="489" y="9626"/>
                  </a:lnTo>
                  <a:lnTo>
                    <a:pt x="9866" y="2386"/>
                  </a:lnTo>
                  <a:lnTo>
                    <a:pt x="1825" y="0"/>
                  </a:lnTo>
                  <a:close/>
                </a:path>
              </a:pathLst>
            </a:custGeom>
            <a:solidFill>
              <a:srgbClr val="F13737"/>
            </a:solidFill>
            <a:ln>
              <a:noFill/>
            </a:ln>
            <a:extLst>
              <a:ext uri="{91240B29-F687-4F45-9708-019B960494DF}">
                <a14:hiddenLine xmlns:a14="http://schemas.microsoft.com/office/drawing/2010/main" w="9525">
                  <a:solidFill>
                    <a:srgbClr val="000000"/>
                  </a:solidFill>
                  <a:round/>
                </a14:hiddenLine>
              </a:ext>
            </a:extLst>
          </p:spPr>
          <p:txBody>
            <a:bodyPr lIns="55449" tIns="27725" rIns="55449" bIns="27725"/>
            <a:lstStyle/>
            <a:p>
              <a:endParaRPr lang="zh-CN" altLang="en-US"/>
            </a:p>
          </p:txBody>
        </p:sp>
      </p:grpSp>
      <p:sp>
        <p:nvSpPr>
          <p:cNvPr id="2" name="object 3"/>
          <p:cNvSpPr txBox="1"/>
          <p:nvPr/>
        </p:nvSpPr>
        <p:spPr>
          <a:xfrm>
            <a:off x="304800" y="3357245"/>
            <a:ext cx="5736590" cy="969645"/>
          </a:xfrm>
          <a:prstGeom prst="rect">
            <a:avLst/>
          </a:prstGeom>
        </p:spPr>
        <p:txBody>
          <a:bodyPr vert="horz" wrap="square" lIns="0" tIns="0" rIns="0" bIns="0" rtlCol="0">
            <a:noAutofit/>
          </a:bodyPr>
          <a:p>
            <a:pPr>
              <a:lnSpc>
                <a:spcPct val="110000"/>
              </a:lnSpc>
            </a:pPr>
            <a:r>
              <a:rPr lang="vi-VN" altLang="zh-CN" sz="4000" b="1" dirty="0" smtClean="0">
                <a:solidFill>
                  <a:schemeClr val="bg1"/>
                </a:solidFill>
                <a:latin typeface="Microsoft YaHei" panose="020B0503020204020204" pitchFamily="34" charset="-122"/>
                <a:ea typeface="Microsoft YaHei" panose="020B0503020204020204" pitchFamily="34" charset="-122"/>
                <a:cs typeface="Arial" panose="020B0604020202020204"/>
              </a:rPr>
              <a:t>Học phần: Nguyên Lí </a:t>
            </a:r>
            <a:endParaRPr lang="vi-VN" altLang="zh-CN" sz="4000" b="1" dirty="0" smtClean="0">
              <a:solidFill>
                <a:schemeClr val="bg1"/>
              </a:solidFill>
              <a:latin typeface="Microsoft YaHei" panose="020B0503020204020204" pitchFamily="34" charset="-122"/>
              <a:ea typeface="Microsoft YaHei" panose="020B0503020204020204" pitchFamily="34" charset="-122"/>
              <a:cs typeface="Arial" panose="020B0604020202020204"/>
            </a:endParaRPr>
          </a:p>
          <a:p>
            <a:pPr>
              <a:lnSpc>
                <a:spcPct val="110000"/>
              </a:lnSpc>
            </a:pPr>
            <a:r>
              <a:rPr lang="vi-VN" altLang="zh-CN" sz="4000" b="1" dirty="0" smtClean="0">
                <a:solidFill>
                  <a:schemeClr val="bg1"/>
                </a:solidFill>
                <a:latin typeface="Microsoft YaHei" panose="020B0503020204020204" pitchFamily="34" charset="-122"/>
                <a:ea typeface="Microsoft YaHei" panose="020B0503020204020204" pitchFamily="34" charset="-122"/>
                <a:cs typeface="Arial" panose="020B0604020202020204"/>
              </a:rPr>
              <a:t>Hệ Điều Hành</a:t>
            </a:r>
            <a:endParaRPr lang="vi-VN" altLang="zh-CN" sz="4000" b="1" dirty="0" smtClean="0">
              <a:solidFill>
                <a:schemeClr val="bg1"/>
              </a:solidFill>
              <a:latin typeface="Microsoft YaHei" panose="020B0503020204020204" pitchFamily="34" charset="-122"/>
              <a:ea typeface="Microsoft YaHei" panose="020B0503020204020204" pitchFamily="34" charset="-122"/>
              <a:cs typeface="Arial" panose="020B0604020202020204"/>
            </a:endParaRPr>
          </a:p>
        </p:txBody>
      </p:sp>
      <p:sp>
        <p:nvSpPr>
          <p:cNvPr id="4" name="object 3"/>
          <p:cNvSpPr txBox="1"/>
          <p:nvPr/>
        </p:nvSpPr>
        <p:spPr>
          <a:xfrm>
            <a:off x="-152400" y="1416050"/>
            <a:ext cx="5955665" cy="1499235"/>
          </a:xfrm>
          <a:prstGeom prst="rect">
            <a:avLst/>
          </a:prstGeom>
        </p:spPr>
        <p:txBody>
          <a:bodyPr vert="horz" wrap="square" lIns="0" tIns="0" rIns="0" bIns="0" rtlCol="0">
            <a:noAutofit/>
          </a:bodyPr>
          <a:p>
            <a:pPr algn="ctr">
              <a:lnSpc>
                <a:spcPct val="110000"/>
              </a:lnSpc>
            </a:pPr>
            <a:r>
              <a:rPr lang="vi-VN" altLang="zh-CN" sz="10000" b="1" dirty="0" smtClean="0">
                <a:solidFill>
                  <a:schemeClr val="bg1"/>
                </a:solidFill>
                <a:latin typeface="Microsoft YaHei" panose="020B0503020204020204" pitchFamily="34" charset="-122"/>
                <a:ea typeface="Microsoft YaHei" panose="020B0503020204020204" pitchFamily="34" charset="-122"/>
                <a:cs typeface="Arial" panose="020B0604020202020204"/>
              </a:rPr>
              <a:t>Nhóm 6</a:t>
            </a:r>
            <a:endParaRPr lang="vi-VN" altLang="zh-CN" sz="10000" b="1" dirty="0" smtClean="0">
              <a:solidFill>
                <a:schemeClr val="bg1"/>
              </a:solidFill>
              <a:latin typeface="Microsoft YaHei" panose="020B0503020204020204" pitchFamily="34" charset="-122"/>
              <a:ea typeface="Microsoft YaHei" panose="020B0503020204020204" pitchFamily="34" charset="-122"/>
              <a:cs typeface="Arial" panose="020B0604020202020204"/>
            </a:endParaRPr>
          </a:p>
        </p:txBody>
      </p:sp>
      <p:sp>
        <p:nvSpPr>
          <p:cNvPr id="12" name="object 3"/>
          <p:cNvSpPr txBox="1"/>
          <p:nvPr/>
        </p:nvSpPr>
        <p:spPr>
          <a:xfrm>
            <a:off x="8534400" y="2025650"/>
            <a:ext cx="7707630" cy="1499235"/>
          </a:xfrm>
          <a:prstGeom prst="rect">
            <a:avLst/>
          </a:prstGeom>
        </p:spPr>
        <p:txBody>
          <a:bodyPr vert="horz" wrap="square" lIns="0" tIns="0" rIns="0" bIns="0" rtlCol="0">
            <a:noAutofit/>
          </a:bodyPr>
          <a:p>
            <a:pPr algn="ctr">
              <a:lnSpc>
                <a:spcPct val="110000"/>
              </a:lnSpc>
            </a:pPr>
            <a:r>
              <a:rPr lang="vi-VN" altLang="zh-CN" sz="6600" b="1" dirty="0" smtClean="0">
                <a:solidFill>
                  <a:schemeClr val="bg1"/>
                </a:solidFill>
                <a:latin typeface="Microsoft YaHei" panose="020B0503020204020204" pitchFamily="34" charset="-122"/>
                <a:ea typeface="Microsoft YaHei" panose="020B0503020204020204" pitchFamily="34" charset="-122"/>
                <a:cs typeface="Arial" panose="020B0604020202020204"/>
              </a:rPr>
              <a:t>Các Thành Viên</a:t>
            </a:r>
            <a:endParaRPr lang="vi-VN" altLang="zh-CN" sz="6600" b="1" dirty="0" smtClean="0">
              <a:solidFill>
                <a:schemeClr val="bg1"/>
              </a:solidFill>
              <a:latin typeface="Microsoft YaHei" panose="020B0503020204020204" pitchFamily="34" charset="-122"/>
              <a:ea typeface="Microsoft YaHei" panose="020B0503020204020204" pitchFamily="34" charset="-122"/>
              <a:cs typeface="Arial" panose="020B0604020202020204"/>
            </a:endParaRPr>
          </a:p>
        </p:txBody>
      </p:sp>
      <p:graphicFrame>
        <p:nvGraphicFramePr>
          <p:cNvPr id="3" name="Table 2"/>
          <p:cNvGraphicFramePr/>
          <p:nvPr/>
        </p:nvGraphicFramePr>
        <p:xfrm>
          <a:off x="7391400" y="3473450"/>
          <a:ext cx="9747250" cy="2251710"/>
        </p:xfrm>
        <a:graphic>
          <a:graphicData uri="http://schemas.openxmlformats.org/drawingml/2006/table">
            <a:tbl>
              <a:tblPr firstRow="1" bandRow="1">
                <a:tableStyleId>{5C22544A-7EE6-4342-B048-85BDC9FD1C3A}</a:tableStyleId>
              </a:tblPr>
              <a:tblGrid>
                <a:gridCol w="4873625"/>
                <a:gridCol w="4873625"/>
              </a:tblGrid>
              <a:tr h="375285">
                <a:tc>
                  <a:txBody>
                    <a:bodyPr/>
                    <a:p>
                      <a:pPr algn="ctr">
                        <a:lnSpc>
                          <a:spcPct val="200000"/>
                        </a:lnSpc>
                        <a:buNone/>
                      </a:pPr>
                      <a:r>
                        <a:rPr lang="vi-VN" altLang="en-US" sz="3200">
                          <a:latin typeface="Microsoft YaHei" panose="020B0503020204020204" pitchFamily="34" charset="-122"/>
                          <a:ea typeface="Microsoft YaHei" panose="020B0503020204020204" pitchFamily="34" charset="-122"/>
                        </a:rPr>
                        <a:t>Họ và Tên </a:t>
                      </a:r>
                      <a:endParaRPr lang="vi-VN" altLang="en-US" sz="3200">
                        <a:latin typeface="Microsoft YaHei" panose="020B0503020204020204" pitchFamily="34" charset="-122"/>
                        <a:ea typeface="Microsoft YaHei" panose="020B0503020204020204" pitchFamily="34" charset="-122"/>
                      </a:endParaRPr>
                    </a:p>
                  </a:txBody>
                  <a:tcPr anchor="ctr" anchorCtr="0">
                    <a:solidFill>
                      <a:srgbClr val="F13737"/>
                    </a:solidFill>
                  </a:tcPr>
                </a:tc>
                <a:tc>
                  <a:txBody>
                    <a:bodyPr/>
                    <a:p>
                      <a:pPr algn="ctr">
                        <a:lnSpc>
                          <a:spcPct val="200000"/>
                        </a:lnSpc>
                        <a:buNone/>
                      </a:pPr>
                      <a:r>
                        <a:rPr lang="vi-VN" altLang="en-US" sz="3200">
                          <a:latin typeface="Microsoft YaHei" panose="020B0503020204020204" pitchFamily="34" charset="-122"/>
                          <a:ea typeface="Microsoft YaHei" panose="020B0503020204020204" pitchFamily="34" charset="-122"/>
                        </a:rPr>
                        <a:t>Mã Sinh Viên</a:t>
                      </a:r>
                      <a:endParaRPr lang="vi-VN" altLang="en-US" sz="3200">
                        <a:latin typeface="Microsoft YaHei" panose="020B0503020204020204" pitchFamily="34" charset="-122"/>
                        <a:ea typeface="Microsoft YaHei" panose="020B0503020204020204" pitchFamily="34" charset="-122"/>
                      </a:endParaRPr>
                    </a:p>
                  </a:txBody>
                  <a:tcPr anchor="ctr" anchorCtr="0">
                    <a:solidFill>
                      <a:srgbClr val="F13737"/>
                    </a:solidFill>
                  </a:tcPr>
                </a:tc>
              </a:tr>
              <a:tr h="375285">
                <a:tc>
                  <a:txBody>
                    <a:bodyPr/>
                    <a:p>
                      <a:pPr algn="ctr">
                        <a:lnSpc>
                          <a:spcPct val="200000"/>
                        </a:lnSpc>
                        <a:buNone/>
                      </a:pPr>
                      <a:r>
                        <a:rPr lang="vi-VN" altLang="en-US" sz="3200">
                          <a:solidFill>
                            <a:schemeClr val="bg1"/>
                          </a:solidFill>
                          <a:latin typeface="Microsoft YaHei" panose="020B0503020204020204" pitchFamily="34" charset="-122"/>
                          <a:ea typeface="Microsoft YaHei" panose="020B0503020204020204" pitchFamily="34" charset="-122"/>
                        </a:rPr>
                        <a:t>Nguyễn Trí Dũng</a:t>
                      </a:r>
                      <a:endParaRPr lang="vi-VN" altLang="en-US" sz="3200">
                        <a:solidFill>
                          <a:schemeClr val="bg1"/>
                        </a:solidFill>
                        <a:latin typeface="Microsoft YaHei" panose="020B0503020204020204" pitchFamily="34" charset="-122"/>
                        <a:ea typeface="Microsoft YaHei" panose="020B0503020204020204" pitchFamily="34" charset="-122"/>
                      </a:endParaRPr>
                    </a:p>
                  </a:txBody>
                  <a:tcPr anchor="ctr" anchorCtr="0">
                    <a:solidFill>
                      <a:srgbClr val="F34B4B"/>
                    </a:solidFill>
                  </a:tcPr>
                </a:tc>
                <a:tc>
                  <a:txBody>
                    <a:bodyPr/>
                    <a:p>
                      <a:pPr algn="ctr">
                        <a:lnSpc>
                          <a:spcPct val="200000"/>
                        </a:lnSpc>
                        <a:buNone/>
                      </a:pPr>
                      <a:r>
                        <a:rPr lang="vi-VN" altLang="en-US" sz="3200">
                          <a:solidFill>
                            <a:schemeClr val="bg1"/>
                          </a:solidFill>
                          <a:latin typeface="Microsoft YaHei" panose="020B0503020204020204" pitchFamily="34" charset="-122"/>
                          <a:ea typeface="Microsoft YaHei" panose="020B0503020204020204" pitchFamily="34" charset="-122"/>
                        </a:rPr>
                        <a:t>20223155</a:t>
                      </a:r>
                      <a:endParaRPr lang="vi-VN" altLang="en-US" sz="3200">
                        <a:solidFill>
                          <a:schemeClr val="bg1"/>
                        </a:solidFill>
                        <a:latin typeface="Microsoft YaHei" panose="020B0503020204020204" pitchFamily="34" charset="-122"/>
                        <a:ea typeface="Microsoft YaHei" panose="020B0503020204020204" pitchFamily="34" charset="-122"/>
                      </a:endParaRPr>
                    </a:p>
                  </a:txBody>
                  <a:tcPr anchor="ctr" anchorCtr="0">
                    <a:solidFill>
                      <a:srgbClr val="F34B4B"/>
                    </a:solidFill>
                  </a:tcPr>
                </a:tc>
              </a:tr>
              <a:tr h="375285">
                <a:tc>
                  <a:txBody>
                    <a:bodyPr/>
                    <a:p>
                      <a:pPr algn="ctr">
                        <a:lnSpc>
                          <a:spcPct val="200000"/>
                        </a:lnSpc>
                        <a:buNone/>
                      </a:pPr>
                      <a:r>
                        <a:rPr lang="vi-VN" altLang="en-US" sz="3200">
                          <a:solidFill>
                            <a:schemeClr val="bg1"/>
                          </a:solidFill>
                          <a:latin typeface="Microsoft YaHei" panose="020B0503020204020204" pitchFamily="34" charset="-122"/>
                          <a:ea typeface="Microsoft YaHei" panose="020B0503020204020204" pitchFamily="34" charset="-122"/>
                        </a:rPr>
                        <a:t>Hoàng Ngọc Thành</a:t>
                      </a:r>
                      <a:endParaRPr lang="vi-VN" altLang="en-US" sz="3200">
                        <a:solidFill>
                          <a:schemeClr val="bg1"/>
                        </a:solidFill>
                        <a:latin typeface="Microsoft YaHei" panose="020B0503020204020204" pitchFamily="34" charset="-122"/>
                        <a:ea typeface="Microsoft YaHei" panose="020B0503020204020204" pitchFamily="34" charset="-122"/>
                      </a:endParaRPr>
                    </a:p>
                  </a:txBody>
                  <a:tcPr anchor="ctr" anchorCtr="0">
                    <a:solidFill>
                      <a:srgbClr val="F34B4B"/>
                    </a:solidFill>
                  </a:tcPr>
                </a:tc>
                <a:tc>
                  <a:txBody>
                    <a:bodyPr/>
                    <a:p>
                      <a:pPr algn="ctr">
                        <a:lnSpc>
                          <a:spcPct val="200000"/>
                        </a:lnSpc>
                        <a:buNone/>
                      </a:pPr>
                      <a:r>
                        <a:rPr lang="vi-VN" altLang="en-US" sz="3200">
                          <a:solidFill>
                            <a:schemeClr val="bg1"/>
                          </a:solidFill>
                          <a:latin typeface="Microsoft YaHei" panose="020B0503020204020204" pitchFamily="34" charset="-122"/>
                          <a:ea typeface="Microsoft YaHei" panose="020B0503020204020204" pitchFamily="34" charset="-122"/>
                        </a:rPr>
                        <a:t>20223011</a:t>
                      </a:r>
                      <a:endParaRPr lang="vi-VN" altLang="en-US" sz="3200">
                        <a:solidFill>
                          <a:schemeClr val="bg1"/>
                        </a:solidFill>
                        <a:latin typeface="Microsoft YaHei" panose="020B0503020204020204" pitchFamily="34" charset="-122"/>
                        <a:ea typeface="Microsoft YaHei" panose="020B0503020204020204" pitchFamily="34" charset="-122"/>
                      </a:endParaRPr>
                    </a:p>
                  </a:txBody>
                  <a:tcPr anchor="ctr" anchorCtr="0">
                    <a:solidFill>
                      <a:srgbClr val="F34B4B"/>
                    </a:solidFill>
                  </a:tcPr>
                </a:tc>
              </a:tr>
              <a:tr h="375285">
                <a:tc>
                  <a:txBody>
                    <a:bodyPr/>
                    <a:p>
                      <a:pPr algn="ctr">
                        <a:lnSpc>
                          <a:spcPct val="200000"/>
                        </a:lnSpc>
                        <a:buNone/>
                      </a:pPr>
                      <a:r>
                        <a:rPr lang="vi-VN" altLang="en-US" sz="3200">
                          <a:solidFill>
                            <a:schemeClr val="bg1"/>
                          </a:solidFill>
                          <a:latin typeface="Microsoft YaHei" panose="020B0503020204020204" pitchFamily="34" charset="-122"/>
                          <a:ea typeface="Microsoft YaHei" panose="020B0503020204020204" pitchFamily="34" charset="-122"/>
                        </a:rPr>
                        <a:t>Hoàng Văn Nguyên</a:t>
                      </a:r>
                      <a:endParaRPr lang="vi-VN" altLang="en-US" sz="3200">
                        <a:solidFill>
                          <a:schemeClr val="bg1"/>
                        </a:solidFill>
                        <a:latin typeface="Microsoft YaHei" panose="020B0503020204020204" pitchFamily="34" charset="-122"/>
                        <a:ea typeface="Microsoft YaHei" panose="020B0503020204020204" pitchFamily="34" charset="-122"/>
                      </a:endParaRPr>
                    </a:p>
                  </a:txBody>
                  <a:tcPr anchor="ctr" anchorCtr="0">
                    <a:solidFill>
                      <a:srgbClr val="F34B4B"/>
                    </a:solidFill>
                  </a:tcPr>
                </a:tc>
                <a:tc>
                  <a:txBody>
                    <a:bodyPr/>
                    <a:p>
                      <a:pPr algn="ctr">
                        <a:lnSpc>
                          <a:spcPct val="200000"/>
                        </a:lnSpc>
                        <a:buNone/>
                      </a:pPr>
                      <a:r>
                        <a:rPr lang="vi-VN" altLang="en-US" sz="3200">
                          <a:solidFill>
                            <a:schemeClr val="bg1"/>
                          </a:solidFill>
                          <a:latin typeface="Microsoft YaHei" panose="020B0503020204020204" pitchFamily="34" charset="-122"/>
                          <a:ea typeface="Microsoft YaHei" panose="020B0503020204020204" pitchFamily="34" charset="-122"/>
                        </a:rPr>
                        <a:t>20223153</a:t>
                      </a:r>
                      <a:endParaRPr lang="vi-VN" altLang="en-US" sz="3200">
                        <a:solidFill>
                          <a:schemeClr val="bg1"/>
                        </a:solidFill>
                        <a:latin typeface="Microsoft YaHei" panose="020B0503020204020204" pitchFamily="34" charset="-122"/>
                        <a:ea typeface="Microsoft YaHei" panose="020B0503020204020204" pitchFamily="34" charset="-122"/>
                      </a:endParaRPr>
                    </a:p>
                  </a:txBody>
                  <a:tcPr anchor="ctr" anchorCtr="0">
                    <a:solidFill>
                      <a:srgbClr val="F34B4B"/>
                    </a:solidFill>
                  </a:tcPr>
                </a:tc>
              </a:tr>
              <a:tr h="375285">
                <a:tc>
                  <a:txBody>
                    <a:bodyPr/>
                    <a:p>
                      <a:pPr algn="ctr">
                        <a:lnSpc>
                          <a:spcPct val="200000"/>
                        </a:lnSpc>
                        <a:buNone/>
                      </a:pPr>
                      <a:r>
                        <a:rPr lang="vi-VN" altLang="en-US" sz="3200">
                          <a:solidFill>
                            <a:schemeClr val="bg1"/>
                          </a:solidFill>
                          <a:latin typeface="Microsoft YaHei" panose="020B0503020204020204" pitchFamily="34" charset="-122"/>
                          <a:ea typeface="Microsoft YaHei" panose="020B0503020204020204" pitchFamily="34" charset="-122"/>
                        </a:rPr>
                        <a:t>Hoàng Tùng Dương</a:t>
                      </a:r>
                      <a:endParaRPr lang="vi-VN" altLang="en-US" sz="3200">
                        <a:solidFill>
                          <a:schemeClr val="bg1"/>
                        </a:solidFill>
                        <a:latin typeface="Microsoft YaHei" panose="020B0503020204020204" pitchFamily="34" charset="-122"/>
                        <a:ea typeface="Microsoft YaHei" panose="020B0503020204020204" pitchFamily="34" charset="-122"/>
                      </a:endParaRPr>
                    </a:p>
                  </a:txBody>
                  <a:tcPr anchor="ctr" anchorCtr="0">
                    <a:solidFill>
                      <a:srgbClr val="F34B4B"/>
                    </a:solidFill>
                  </a:tcPr>
                </a:tc>
                <a:tc>
                  <a:txBody>
                    <a:bodyPr/>
                    <a:p>
                      <a:pPr algn="ctr">
                        <a:lnSpc>
                          <a:spcPct val="200000"/>
                        </a:lnSpc>
                        <a:buNone/>
                      </a:pPr>
                      <a:r>
                        <a:rPr lang="vi-VN" altLang="en-US" sz="3200">
                          <a:solidFill>
                            <a:schemeClr val="bg1"/>
                          </a:solidFill>
                          <a:latin typeface="Microsoft YaHei" panose="020B0503020204020204" pitchFamily="34" charset="-122"/>
                          <a:ea typeface="Microsoft YaHei" panose="020B0503020204020204" pitchFamily="34" charset="-122"/>
                        </a:rPr>
                        <a:t>20223169</a:t>
                      </a:r>
                      <a:endParaRPr lang="vi-VN" altLang="en-US" sz="3200">
                        <a:solidFill>
                          <a:schemeClr val="bg1"/>
                        </a:solidFill>
                        <a:latin typeface="Microsoft YaHei" panose="020B0503020204020204" pitchFamily="34" charset="-122"/>
                        <a:ea typeface="Microsoft YaHei" panose="020B0503020204020204" pitchFamily="34" charset="-122"/>
                      </a:endParaRPr>
                    </a:p>
                  </a:txBody>
                  <a:tcPr anchor="ctr" anchorCtr="0">
                    <a:solidFill>
                      <a:srgbClr val="F34B4B"/>
                    </a:solidFill>
                  </a:tcPr>
                </a:tc>
              </a:tr>
              <a:tr h="375285">
                <a:tc>
                  <a:txBody>
                    <a:bodyPr/>
                    <a:p>
                      <a:pPr algn="ctr">
                        <a:lnSpc>
                          <a:spcPct val="200000"/>
                        </a:lnSpc>
                        <a:buNone/>
                      </a:pPr>
                      <a:r>
                        <a:rPr lang="vi-VN" altLang="en-US" sz="3200">
                          <a:solidFill>
                            <a:schemeClr val="bg1"/>
                          </a:solidFill>
                          <a:latin typeface="Microsoft YaHei" panose="020B0503020204020204" pitchFamily="34" charset="-122"/>
                          <a:ea typeface="Microsoft YaHei" panose="020B0503020204020204" pitchFamily="34" charset="-122"/>
                        </a:rPr>
                        <a:t>Đổng Trung Đức</a:t>
                      </a:r>
                      <a:endParaRPr lang="vi-VN" altLang="en-US" sz="3200">
                        <a:solidFill>
                          <a:schemeClr val="bg1"/>
                        </a:solidFill>
                        <a:latin typeface="Microsoft YaHei" panose="020B0503020204020204" pitchFamily="34" charset="-122"/>
                        <a:ea typeface="Microsoft YaHei" panose="020B0503020204020204" pitchFamily="34" charset="-122"/>
                      </a:endParaRPr>
                    </a:p>
                  </a:txBody>
                  <a:tcPr anchor="ctr" anchorCtr="0">
                    <a:solidFill>
                      <a:srgbClr val="F34B4B"/>
                    </a:solidFill>
                  </a:tcPr>
                </a:tc>
                <a:tc>
                  <a:txBody>
                    <a:bodyPr/>
                    <a:p>
                      <a:pPr algn="ctr">
                        <a:lnSpc>
                          <a:spcPct val="200000"/>
                        </a:lnSpc>
                        <a:buNone/>
                      </a:pPr>
                      <a:r>
                        <a:rPr lang="vi-VN" altLang="en-US" sz="3200">
                          <a:solidFill>
                            <a:schemeClr val="bg1"/>
                          </a:solidFill>
                          <a:latin typeface="Microsoft YaHei" panose="020B0503020204020204" pitchFamily="34" charset="-122"/>
                          <a:ea typeface="Microsoft YaHei" panose="020B0503020204020204" pitchFamily="34" charset="-122"/>
                        </a:rPr>
                        <a:t>20222877</a:t>
                      </a:r>
                      <a:endParaRPr lang="vi-VN" altLang="en-US" sz="3200">
                        <a:solidFill>
                          <a:schemeClr val="bg1"/>
                        </a:solidFill>
                        <a:latin typeface="Microsoft YaHei" panose="020B0503020204020204" pitchFamily="34" charset="-122"/>
                        <a:ea typeface="Microsoft YaHei" panose="020B0503020204020204" pitchFamily="34" charset="-122"/>
                      </a:endParaRPr>
                    </a:p>
                  </a:txBody>
                  <a:tcPr anchor="ctr" anchorCtr="0">
                    <a:solidFill>
                      <a:srgbClr val="F34B4B"/>
                    </a:solidFill>
                  </a:tcPr>
                </a:tc>
              </a:tr>
            </a:tbl>
          </a:graphicData>
        </a:graphic>
      </p:graphicFrame>
      <p:sp>
        <p:nvSpPr>
          <p:cNvPr id="5" name="object 3"/>
          <p:cNvSpPr txBox="1"/>
          <p:nvPr/>
        </p:nvSpPr>
        <p:spPr>
          <a:xfrm>
            <a:off x="304800" y="8426450"/>
            <a:ext cx="5736590" cy="1508125"/>
          </a:xfrm>
          <a:prstGeom prst="rect">
            <a:avLst/>
          </a:prstGeom>
        </p:spPr>
        <p:txBody>
          <a:bodyPr vert="horz" wrap="square" lIns="0" tIns="0" rIns="0" bIns="0" rtlCol="0">
            <a:noAutofit/>
          </a:bodyPr>
          <a:p>
            <a:pPr>
              <a:lnSpc>
                <a:spcPct val="110000"/>
              </a:lnSpc>
            </a:pPr>
            <a:r>
              <a:rPr lang="vi-VN" altLang="zh-CN" sz="4000" b="1" dirty="0" smtClean="0">
                <a:solidFill>
                  <a:schemeClr val="bg1"/>
                </a:solidFill>
                <a:latin typeface="Microsoft YaHei" panose="020B0503020204020204" pitchFamily="34" charset="-122"/>
                <a:ea typeface="Microsoft YaHei" panose="020B0503020204020204" pitchFamily="34" charset="-122"/>
                <a:cs typeface="Arial" panose="020B0604020202020204"/>
              </a:rPr>
              <a:t>Đại Học Công </a:t>
            </a:r>
            <a:endParaRPr lang="vi-VN" altLang="zh-CN" sz="4000" b="1" dirty="0" smtClean="0">
              <a:solidFill>
                <a:schemeClr val="bg1"/>
              </a:solidFill>
              <a:latin typeface="Microsoft YaHei" panose="020B0503020204020204" pitchFamily="34" charset="-122"/>
              <a:ea typeface="Microsoft YaHei" panose="020B0503020204020204" pitchFamily="34" charset="-122"/>
              <a:cs typeface="Arial" panose="020B0604020202020204"/>
            </a:endParaRPr>
          </a:p>
          <a:p>
            <a:pPr>
              <a:lnSpc>
                <a:spcPct val="110000"/>
              </a:lnSpc>
            </a:pPr>
            <a:r>
              <a:rPr lang="vi-VN" altLang="zh-CN" sz="4000" b="1" dirty="0" smtClean="0">
                <a:solidFill>
                  <a:schemeClr val="bg1"/>
                </a:solidFill>
                <a:latin typeface="Microsoft YaHei" panose="020B0503020204020204" pitchFamily="34" charset="-122"/>
                <a:ea typeface="Microsoft YaHei" panose="020B0503020204020204" pitchFamily="34" charset="-122"/>
                <a:cs typeface="Arial" panose="020B0604020202020204"/>
              </a:rPr>
              <a:t>Nghệ Đông </a:t>
            </a:r>
            <a:r>
              <a:rPr lang="vi-VN" altLang="zh-CN" sz="4000" b="1" dirty="0" smtClean="0">
                <a:solidFill>
                  <a:schemeClr val="bg1"/>
                </a:solidFill>
                <a:latin typeface="Microsoft YaHei" panose="020B0503020204020204" pitchFamily="34" charset="-122"/>
                <a:ea typeface="Microsoft YaHei" panose="020B0503020204020204" pitchFamily="34" charset="-122"/>
                <a:cs typeface="Arial" panose="020B0604020202020204"/>
              </a:rPr>
              <a:t>Á</a:t>
            </a:r>
            <a:endParaRPr lang="vi-VN" altLang="zh-CN" sz="4000" b="1" dirty="0" smtClean="0">
              <a:solidFill>
                <a:schemeClr val="bg1"/>
              </a:solidFill>
              <a:latin typeface="Microsoft YaHei" panose="020B0503020204020204" pitchFamily="34" charset="-122"/>
              <a:ea typeface="Microsoft YaHei" panose="020B0503020204020204" pitchFamily="34" charset="-122"/>
              <a:cs typeface="Arial" panose="020B0604020202020204"/>
            </a:endParaRPr>
          </a:p>
        </p:txBody>
      </p:sp>
      <p:sp>
        <p:nvSpPr>
          <p:cNvPr id="6" name="object 3"/>
          <p:cNvSpPr txBox="1"/>
          <p:nvPr/>
        </p:nvSpPr>
        <p:spPr>
          <a:xfrm>
            <a:off x="304800" y="4768850"/>
            <a:ext cx="7588250" cy="969645"/>
          </a:xfrm>
          <a:prstGeom prst="rect">
            <a:avLst/>
          </a:prstGeom>
        </p:spPr>
        <p:txBody>
          <a:bodyPr vert="horz" wrap="square" lIns="0" tIns="0" rIns="0" bIns="0" rtlCol="0">
            <a:noAutofit/>
          </a:bodyPr>
          <a:p>
            <a:pPr>
              <a:lnSpc>
                <a:spcPct val="110000"/>
              </a:lnSpc>
            </a:pPr>
            <a:r>
              <a:rPr lang="vi-VN" altLang="zh-CN" sz="4000" b="1" dirty="0" smtClean="0">
                <a:solidFill>
                  <a:schemeClr val="bg1"/>
                </a:solidFill>
                <a:latin typeface="Microsoft YaHei" panose="020B0503020204020204" pitchFamily="34" charset="-122"/>
                <a:ea typeface="Microsoft YaHei" panose="020B0503020204020204" pitchFamily="34" charset="-122"/>
                <a:cs typeface="Arial" panose="020B0604020202020204"/>
              </a:rPr>
              <a:t>Lớp: DCCNTT 13.10.</a:t>
            </a:r>
            <a:r>
              <a:rPr lang="vi-VN" altLang="zh-CN" sz="4000" b="1" dirty="0" smtClean="0">
                <a:solidFill>
                  <a:schemeClr val="bg1"/>
                </a:solidFill>
                <a:latin typeface="Microsoft YaHei" panose="020B0503020204020204" pitchFamily="34" charset="-122"/>
                <a:ea typeface="Microsoft YaHei" panose="020B0503020204020204" pitchFamily="34" charset="-122"/>
                <a:cs typeface="Arial" panose="020B0604020202020204"/>
              </a:rPr>
              <a:t>16</a:t>
            </a:r>
            <a:endParaRPr lang="vi-VN" altLang="zh-CN" sz="4000" b="1" dirty="0" smtClean="0">
              <a:solidFill>
                <a:schemeClr val="bg1"/>
              </a:solidFill>
              <a:latin typeface="Microsoft YaHei" panose="020B0503020204020204" pitchFamily="34" charset="-122"/>
              <a:ea typeface="Microsoft YaHei" panose="020B0503020204020204" pitchFamily="34" charset="-122"/>
              <a:cs typeface="Arial" panose="020B0604020202020204"/>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en-US" altLang="zh-HK" sz="4800" dirty="0" smtClean="0">
                <a:solidFill>
                  <a:schemeClr val="bg1"/>
                </a:solidFill>
                <a:latin typeface="Microsoft YaHei" panose="020B0503020204020204" pitchFamily="34" charset="-122"/>
                <a:ea typeface="Microsoft YaHei" panose="020B0503020204020204" pitchFamily="34" charset="-122"/>
              </a:rPr>
              <a:t>0</a:t>
            </a:r>
            <a:r>
              <a:rPr lang="vi-VN" altLang="en-US" sz="4800" dirty="0" smtClean="0">
                <a:solidFill>
                  <a:schemeClr val="bg1"/>
                </a:solidFill>
                <a:latin typeface="Microsoft YaHei" panose="020B0503020204020204" pitchFamily="34" charset="-122"/>
                <a:ea typeface="Microsoft YaHei" panose="020B0503020204020204" pitchFamily="34" charset="-122"/>
              </a:rPr>
              <a:t>6</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1071880" y="730250"/>
            <a:ext cx="78479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Sử dụng </a:t>
            </a:r>
            <a:r>
              <a:rPr lang="vi-VN" altLang="zh-CN" sz="4000" dirty="0" smtClean="0">
                <a:solidFill>
                  <a:srgbClr val="FFFFFF"/>
                </a:solidFill>
                <a:latin typeface="Microsoft YaHei" panose="020B0503020204020204" pitchFamily="34" charset="-122"/>
                <a:ea typeface="Microsoft YaHei" panose="020B0503020204020204" pitchFamily="34" charset="-122"/>
              </a:rPr>
              <a:t>lệnh</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7937500"/>
          </a:xfrm>
          <a:prstGeom prst="rect">
            <a:avLst/>
          </a:prstGeom>
          <a:noFill/>
        </p:spPr>
        <p:txBody>
          <a:bodyPr wrap="square" rtlCol="0">
            <a:noAutofit/>
          </a:bodyPr>
          <a:p>
            <a:pPr marL="342900" lvl="0" indent="-342900" algn="l">
              <a:lnSpc>
                <a:spcPct val="150000"/>
              </a:lnSpc>
              <a:spcBef>
                <a:spcPts val="600"/>
              </a:spcBef>
              <a:buFont typeface="Wingdings" panose="05000000000000000000" charset="0"/>
              <a:buChar char="Ø"/>
            </a:pPr>
            <a:r>
              <a:rPr lang="en-US" sz="2400" b="1"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Lệnh</a:t>
            </a:r>
            <a:r>
              <a:rPr lang="en-US" sz="24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b="1"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xem</a:t>
            </a:r>
            <a:r>
              <a:rPr lang="en-US" sz="24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b="1"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và</a:t>
            </a:r>
            <a:r>
              <a:rPr lang="en-US" sz="24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b="1"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thiết</a:t>
            </a:r>
            <a:r>
              <a:rPr lang="en-US" sz="24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b="1"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lập</a:t>
            </a:r>
            <a:r>
              <a:rPr lang="en-US" sz="24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b="1"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ngày</a:t>
            </a:r>
            <a:r>
              <a:rPr lang="en-US" sz="24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b="1" dirty="0" err="1"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giờ</a:t>
            </a:r>
            <a:endParaRPr lang="en-US" sz="2400" b="1" dirty="0" err="1"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lvl="0" indent="457200" algn="l">
              <a:lnSpc>
                <a:spcPct val="150000"/>
              </a:lnSpc>
              <a:spcBef>
                <a:spcPts val="600"/>
              </a:spcBef>
              <a:buFont typeface="Wingdings" panose="05000000000000000000" charset="0"/>
              <a:buNone/>
            </a:pP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Xem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ngày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giờ</a:t>
            </a:r>
            <a:r>
              <a:rPr lang="en-US" sz="2400" dirty="0">
                <a:solidFill>
                  <a:schemeClr val="bg1"/>
                </a:solidFill>
                <a:latin typeface="Microsoft YaHei" panose="020B0503020204020204" pitchFamily="34" charset="-122"/>
                <a:ea typeface="Microsoft YaHei" panose="020B0503020204020204" pitchFamily="34" charset="-122"/>
                <a:sym typeface="+mn-ea"/>
              </a:rPr>
              <a:t>: date [</a:t>
            </a:r>
            <a:r>
              <a:rPr lang="en-US" sz="2400" dirty="0" err="1">
                <a:solidFill>
                  <a:schemeClr val="bg1"/>
                </a:solidFill>
                <a:latin typeface="Microsoft YaHei" panose="020B0503020204020204" pitchFamily="34" charset="-122"/>
                <a:ea typeface="Microsoft YaHei" panose="020B0503020204020204" pitchFamily="34" charset="-122"/>
                <a:sym typeface="+mn-ea"/>
              </a:rPr>
              <a:t>tùy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chọn</a:t>
            </a:r>
            <a:r>
              <a:rPr lang="en-US" sz="2400" dirty="0">
                <a:solidFill>
                  <a:schemeClr val="bg1"/>
                </a:solidFill>
                <a:latin typeface="Microsoft YaHei" panose="020B0503020204020204" pitchFamily="34" charset="-122"/>
                <a:ea typeface="Microsoft YaHei" panose="020B0503020204020204" pitchFamily="34" charset="-122"/>
                <a:sym typeface="+mn-ea"/>
              </a:rPr>
              <a:t>] … [+</a:t>
            </a:r>
            <a:r>
              <a:rPr lang="en-US" sz="2400" dirty="0" err="1">
                <a:solidFill>
                  <a:schemeClr val="bg1"/>
                </a:solidFill>
                <a:latin typeface="Microsoft YaHei" panose="020B0503020204020204" pitchFamily="34" charset="-122"/>
                <a:ea typeface="Microsoft YaHei" panose="020B0503020204020204" pitchFamily="34" charset="-122"/>
                <a:sym typeface="+mn-ea"/>
              </a:rPr>
              <a:t>định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dạng</a:t>
            </a:r>
            <a:r>
              <a:rPr lang="en-US" sz="2400" dirty="0">
                <a:solidFill>
                  <a:schemeClr val="bg1"/>
                </a:solidFill>
                <a:latin typeface="Microsoft YaHei" panose="020B0503020204020204" pitchFamily="34" charset="-122"/>
                <a:ea typeface="Microsoft YaHei" panose="020B0503020204020204" pitchFamily="34" charset="-122"/>
                <a:sym typeface="+mn-ea"/>
              </a:rPr>
              <a:t>]</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Thiết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lập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gian</a:t>
            </a:r>
            <a:r>
              <a:rPr lang="en-US" sz="2400" dirty="0">
                <a:solidFill>
                  <a:schemeClr val="bg1"/>
                </a:solidFill>
                <a:latin typeface="Microsoft YaHei" panose="020B0503020204020204" pitchFamily="34" charset="-122"/>
                <a:ea typeface="Microsoft YaHei" panose="020B0503020204020204" pitchFamily="34" charset="-122"/>
                <a:sym typeface="+mn-ea"/>
              </a:rPr>
              <a:t>: date [</a:t>
            </a:r>
            <a:r>
              <a:rPr lang="en-US" sz="2400" dirty="0" err="1">
                <a:solidFill>
                  <a:schemeClr val="bg1"/>
                </a:solidFill>
                <a:latin typeface="Microsoft YaHei" panose="020B0503020204020204" pitchFamily="34" charset="-122"/>
                <a:ea typeface="Microsoft YaHei" panose="020B0503020204020204" pitchFamily="34" charset="-122"/>
                <a:sym typeface="+mn-ea"/>
              </a:rPr>
              <a:t>tùy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chọn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MMDDhhmm</a:t>
            </a:r>
            <a:r>
              <a:rPr lang="en-US" sz="2400" dirty="0">
                <a:solidFill>
                  <a:schemeClr val="bg1"/>
                </a:solidFill>
                <a:latin typeface="Microsoft YaHei" panose="020B0503020204020204" pitchFamily="34" charset="-122"/>
                <a:ea typeface="Microsoft YaHei" panose="020B0503020204020204" pitchFamily="34" charset="-122"/>
                <a:sym typeface="+mn-ea"/>
              </a:rPr>
              <a:t>[[CC]YY][.</a:t>
            </a:r>
            <a:r>
              <a:rPr lang="en-US" sz="2400" dirty="0" err="1">
                <a:solidFill>
                  <a:schemeClr val="bg1"/>
                </a:solidFill>
                <a:latin typeface="Microsoft YaHei" panose="020B0503020204020204" pitchFamily="34" charset="-122"/>
                <a:ea typeface="Microsoft YaHei" panose="020B0503020204020204" pitchFamily="34" charset="-122"/>
                <a:sym typeface="+mn-ea"/>
              </a:rPr>
              <a:t>ss</a:t>
            </a:r>
            <a:r>
              <a:rPr lang="en-US" sz="2400" dirty="0">
                <a:solidFill>
                  <a:schemeClr val="bg1"/>
                </a:solidFill>
                <a:latin typeface="Microsoft YaHei" panose="020B0503020204020204" pitchFamily="34" charset="-122"/>
                <a:ea typeface="Microsoft YaHei" panose="020B0503020204020204" pitchFamily="34" charset="-122"/>
                <a:sym typeface="+mn-ea"/>
              </a:rPr>
              <a:t>]]</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Tùy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chọn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sau</a:t>
            </a:r>
            <a:r>
              <a:rPr lang="en-US" sz="2400" dirty="0" smtClean="0">
                <a:solidFill>
                  <a:schemeClr val="bg1"/>
                </a:solidFill>
                <a:latin typeface="Microsoft YaHei" panose="020B0503020204020204" pitchFamily="34" charset="-122"/>
                <a:ea typeface="Microsoft YaHei" panose="020B0503020204020204" pitchFamily="34" charset="-122"/>
                <a:sym typeface="+mn-ea"/>
              </a:rPr>
              <a:t>:</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-d, --date = </a:t>
            </a:r>
            <a:r>
              <a:rPr lang="en-US" sz="2400" dirty="0" err="1">
                <a:solidFill>
                  <a:schemeClr val="bg1"/>
                </a:solidFill>
                <a:latin typeface="Microsoft YaHei" panose="020B0503020204020204" pitchFamily="34" charset="-122"/>
                <a:ea typeface="Microsoft YaHei" panose="020B0503020204020204" pitchFamily="34" charset="-122"/>
                <a:sym typeface="+mn-ea"/>
              </a:rPr>
              <a:t>xâu-văn-bản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hiển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gian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dưới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dạng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xâu-văn-bản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không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lấy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gian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hiện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tại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hệ</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thống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xâu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bản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được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đặt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2 </a:t>
            </a:r>
            <a:r>
              <a:rPr lang="en-US" sz="2400" dirty="0" err="1">
                <a:solidFill>
                  <a:schemeClr val="bg1"/>
                </a:solidFill>
                <a:latin typeface="Microsoft YaHei" panose="020B0503020204020204" pitchFamily="34" charset="-122"/>
                <a:ea typeface="Microsoft YaHei" panose="020B0503020204020204" pitchFamily="34" charset="-122"/>
                <a:sym typeface="+mn-ea"/>
              </a:rPr>
              <a:t>dấu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nháy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kép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hoặc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nháy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đơn</a:t>
            </a:r>
            <a:r>
              <a:rPr lang="en-US" sz="2400" dirty="0">
                <a:solidFill>
                  <a:schemeClr val="bg1"/>
                </a:solidFill>
                <a:latin typeface="Microsoft YaHei" panose="020B0503020204020204" pitchFamily="34" charset="-122"/>
                <a:ea typeface="Microsoft YaHei" panose="020B0503020204020204" pitchFamily="34" charset="-122"/>
                <a:sym typeface="+mn-ea"/>
              </a:rPr>
              <a:t>.</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Ví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hiển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chuỗi</a:t>
            </a:r>
            <a:r>
              <a:rPr lang="en-US" sz="2400" dirty="0">
                <a:solidFill>
                  <a:schemeClr val="bg1"/>
                </a:solidFill>
                <a:latin typeface="Microsoft YaHei" panose="020B0503020204020204" pitchFamily="34" charset="-122"/>
                <a:ea typeface="Microsoft YaHei" panose="020B0503020204020204" pitchFamily="34" charset="-122"/>
                <a:sym typeface="+mn-ea"/>
              </a:rPr>
              <a:t> ‘20/10/2006’ </a:t>
            </a:r>
            <a:r>
              <a:rPr lang="en-US" sz="2400" dirty="0" err="1">
                <a:solidFill>
                  <a:schemeClr val="bg1"/>
                </a:solidFill>
                <a:latin typeface="Microsoft YaHei" panose="020B0503020204020204" pitchFamily="34" charset="-122"/>
                <a:ea typeface="Microsoft YaHei" panose="020B0503020204020204" pitchFamily="34" charset="-122"/>
                <a:sym typeface="+mn-ea"/>
              </a:rPr>
              <a:t>dưới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dạng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gian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sau</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#date –d ‘20/10/2006’</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Fri Aug 10 00:00:00 EDT 2007</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-f, --file = </a:t>
            </a:r>
            <a:r>
              <a:rPr lang="en-US" sz="2400" dirty="0" err="1">
                <a:solidFill>
                  <a:schemeClr val="bg1"/>
                </a:solidFill>
                <a:latin typeface="Microsoft YaHei" panose="020B0503020204020204" pitchFamily="34" charset="-122"/>
                <a:ea typeface="Microsoft YaHei" panose="020B0503020204020204" pitchFamily="34" charset="-122"/>
                <a:sym typeface="+mn-ea"/>
              </a:rPr>
              <a:t>Tên</a:t>
            </a:r>
            <a:r>
              <a:rPr lang="en-US" sz="2400" dirty="0">
                <a:solidFill>
                  <a:schemeClr val="bg1"/>
                </a:solidFill>
                <a:latin typeface="Microsoft YaHei" panose="020B0503020204020204" pitchFamily="34" charset="-122"/>
                <a:ea typeface="Microsoft YaHei" panose="020B0503020204020204" pitchFamily="34" charset="-122"/>
                <a:sym typeface="+mn-ea"/>
              </a:rPr>
              <a:t>-File: </a:t>
            </a:r>
            <a:r>
              <a:rPr lang="en-US" sz="2400" dirty="0" err="1">
                <a:solidFill>
                  <a:schemeClr val="bg1"/>
                </a:solidFill>
                <a:latin typeface="Microsoft YaHei" panose="020B0503020204020204" pitchFamily="34" charset="-122"/>
                <a:ea typeface="Microsoft YaHei" panose="020B0503020204020204" pitchFamily="34" charset="-122"/>
                <a:sym typeface="+mn-ea"/>
              </a:rPr>
              <a:t>giống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tham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số</a:t>
            </a:r>
            <a:r>
              <a:rPr lang="en-US" sz="2400" dirty="0">
                <a:solidFill>
                  <a:schemeClr val="bg1"/>
                </a:solidFill>
                <a:latin typeface="Microsoft YaHei" panose="020B0503020204020204" pitchFamily="34" charset="-122"/>
                <a:ea typeface="Microsoft YaHei" panose="020B0503020204020204" pitchFamily="34" charset="-122"/>
                <a:sym typeface="+mn-ea"/>
              </a:rPr>
              <a:t> -d </a:t>
            </a:r>
            <a:r>
              <a:rPr lang="en-US" sz="2400" dirty="0" err="1">
                <a:solidFill>
                  <a:schemeClr val="bg1"/>
                </a:solidFill>
                <a:latin typeface="Microsoft YaHei" panose="020B0503020204020204" pitchFamily="34" charset="-122"/>
                <a:ea typeface="Microsoft YaHei" panose="020B0503020204020204" pitchFamily="34" charset="-122"/>
                <a:sym typeface="+mn-ea"/>
              </a:rPr>
              <a:t>nhưng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sẽ</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hiển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nhiều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gian</a:t>
            </a:r>
            <a:r>
              <a:rPr lang="en-US" sz="2400" dirty="0">
                <a:solidFill>
                  <a:schemeClr val="bg1"/>
                </a:solidFill>
                <a:latin typeface="Microsoft YaHei" panose="020B0503020204020204" pitchFamily="34" charset="-122"/>
                <a:ea typeface="Microsoft YaHei" panose="020B0503020204020204" pitchFamily="34" charset="-122"/>
                <a:sym typeface="+mn-ea"/>
              </a:rPr>
              <a:t>,</a:t>
            </a:r>
            <a:r>
              <a:rPr lang="vi-VN" alt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ứng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với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mỗi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dòng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được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xem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xâu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bản</a:t>
            </a:r>
            <a:r>
              <a:rPr lang="en-US" sz="2400" dirty="0">
                <a:solidFill>
                  <a:schemeClr val="bg1"/>
                </a:solidFill>
                <a:latin typeface="Microsoft YaHei" panose="020B0503020204020204" pitchFamily="34" charset="-122"/>
                <a:ea typeface="Microsoft YaHei" panose="020B0503020204020204" pitchFamily="34" charset="-122"/>
                <a:sym typeface="+mn-ea"/>
              </a:rPr>
              <a:t>.</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Ví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sử</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stringdate</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nội</a:t>
            </a:r>
            <a:r>
              <a:rPr lang="en-US" sz="2400" dirty="0">
                <a:solidFill>
                  <a:schemeClr val="bg1"/>
                </a:solidFill>
                <a:latin typeface="Microsoft YaHei" panose="020B0503020204020204" pitchFamily="34" charset="-122"/>
                <a:ea typeface="Microsoft YaHei" panose="020B0503020204020204" pitchFamily="34" charset="-122"/>
                <a:sym typeface="+mn-ea"/>
              </a:rPr>
              <a:t> dung </a:t>
            </a:r>
            <a:r>
              <a:rPr lang="en-US" sz="2400" dirty="0" err="1">
                <a:solidFill>
                  <a:schemeClr val="bg1"/>
                </a:solidFill>
                <a:latin typeface="Microsoft YaHei" panose="020B0503020204020204" pitchFamily="34" charset="-122"/>
                <a:ea typeface="Microsoft YaHei" panose="020B0503020204020204" pitchFamily="34" charset="-122"/>
                <a:sym typeface="+mn-ea"/>
              </a:rPr>
              <a:t>như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sau</a:t>
            </a:r>
            <a:r>
              <a:rPr lang="en-US" sz="2400" dirty="0">
                <a:solidFill>
                  <a:schemeClr val="bg1"/>
                </a:solidFill>
                <a:latin typeface="Microsoft YaHei" panose="020B0503020204020204" pitchFamily="34" charset="-122"/>
                <a:ea typeface="Microsoft YaHei" panose="020B0503020204020204" pitchFamily="34" charset="-122"/>
                <a:sym typeface="+mn-ea"/>
              </a:rPr>
              <a:t>:</a:t>
            </a:r>
            <a:r>
              <a:rPr lang="vi-VN" alt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a:solidFill>
                  <a:schemeClr val="bg1"/>
                </a:solidFill>
                <a:latin typeface="Microsoft YaHei" panose="020B0503020204020204" pitchFamily="34" charset="-122"/>
                <a:ea typeface="Microsoft YaHei" panose="020B0503020204020204" pitchFamily="34" charset="-122"/>
                <a:sym typeface="+mn-ea"/>
              </a:rPr>
              <a:t>10/10/2006</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20/4/2007</a:t>
            </a:r>
            <a:endParaRPr lang="en-US" altLang="zh-HK" sz="2400" dirty="0"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862" name="组合 1638"/>
          <p:cNvGrpSpPr/>
          <p:nvPr/>
        </p:nvGrpSpPr>
        <p:grpSpPr bwMode="auto">
          <a:xfrm>
            <a:off x="2360295" y="768350"/>
            <a:ext cx="681355" cy="541655"/>
            <a:chOff x="0" y="0"/>
            <a:chExt cx="709986" cy="558307"/>
          </a:xfrm>
          <a:solidFill>
            <a:schemeClr val="bg1"/>
          </a:solidFill>
        </p:grpSpPr>
        <p:sp>
          <p:nvSpPr>
            <p:cNvPr id="863" name="Freeform 542"/>
            <p:cNvSpPr>
              <a:spLocks noChangeArrowheads="1"/>
            </p:cNvSpPr>
            <p:nvPr/>
          </p:nvSpPr>
          <p:spPr bwMode="auto">
            <a:xfrm>
              <a:off x="0" y="0"/>
              <a:ext cx="311564" cy="310171"/>
            </a:xfrm>
            <a:custGeom>
              <a:avLst/>
              <a:gdLst>
                <a:gd name="T0" fmla="*/ 2147483647 w 163"/>
                <a:gd name="T1" fmla="*/ 2147483647 h 163"/>
                <a:gd name="T2" fmla="*/ 2147483647 w 163"/>
                <a:gd name="T3" fmla="*/ 2147483647 h 163"/>
                <a:gd name="T4" fmla="*/ 2147483647 w 163"/>
                <a:gd name="T5" fmla="*/ 2147483647 h 163"/>
                <a:gd name="T6" fmla="*/ 2147483647 w 163"/>
                <a:gd name="T7" fmla="*/ 2147483647 h 163"/>
                <a:gd name="T8" fmla="*/ 2147483647 w 163"/>
                <a:gd name="T9" fmla="*/ 2147483647 h 163"/>
                <a:gd name="T10" fmla="*/ 2147483647 w 163"/>
                <a:gd name="T11" fmla="*/ 2147483647 h 163"/>
                <a:gd name="T12" fmla="*/ 2147483647 w 163"/>
                <a:gd name="T13" fmla="*/ 2147483647 h 163"/>
                <a:gd name="T14" fmla="*/ 2147483647 w 163"/>
                <a:gd name="T15" fmla="*/ 2147483647 h 163"/>
                <a:gd name="T16" fmla="*/ 2147483647 w 163"/>
                <a:gd name="T17" fmla="*/ 2147483647 h 163"/>
                <a:gd name="T18" fmla="*/ 2147483647 w 163"/>
                <a:gd name="T19" fmla="*/ 2147483647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
                <a:gd name="T31" fmla="*/ 0 h 163"/>
                <a:gd name="T32" fmla="*/ 163 w 163"/>
                <a:gd name="T33" fmla="*/ 163 h 1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 h="163">
                  <a:moveTo>
                    <a:pt x="48" y="14"/>
                  </a:moveTo>
                  <a:cubicBezTo>
                    <a:pt x="92" y="58"/>
                    <a:pt x="92" y="58"/>
                    <a:pt x="92" y="58"/>
                  </a:cubicBezTo>
                  <a:cubicBezTo>
                    <a:pt x="97" y="63"/>
                    <a:pt x="97" y="72"/>
                    <a:pt x="92" y="77"/>
                  </a:cubicBezTo>
                  <a:cubicBezTo>
                    <a:pt x="77" y="91"/>
                    <a:pt x="77" y="91"/>
                    <a:pt x="77" y="91"/>
                  </a:cubicBezTo>
                  <a:cubicBezTo>
                    <a:pt x="72" y="96"/>
                    <a:pt x="64" y="96"/>
                    <a:pt x="58" y="91"/>
                  </a:cubicBezTo>
                  <a:cubicBezTo>
                    <a:pt x="14" y="47"/>
                    <a:pt x="14" y="47"/>
                    <a:pt x="14" y="47"/>
                  </a:cubicBezTo>
                  <a:cubicBezTo>
                    <a:pt x="0" y="75"/>
                    <a:pt x="5" y="110"/>
                    <a:pt x="28" y="134"/>
                  </a:cubicBezTo>
                  <a:cubicBezTo>
                    <a:pt x="58" y="163"/>
                    <a:pt x="105" y="163"/>
                    <a:pt x="134" y="134"/>
                  </a:cubicBezTo>
                  <a:cubicBezTo>
                    <a:pt x="163" y="104"/>
                    <a:pt x="163" y="57"/>
                    <a:pt x="134" y="28"/>
                  </a:cubicBezTo>
                  <a:cubicBezTo>
                    <a:pt x="111" y="5"/>
                    <a:pt x="76" y="0"/>
                    <a:pt x="48" y="14"/>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4" name="Freeform 543"/>
            <p:cNvSpPr>
              <a:spLocks noEditPoints="1" noChangeArrowheads="1"/>
            </p:cNvSpPr>
            <p:nvPr/>
          </p:nvSpPr>
          <p:spPr bwMode="auto">
            <a:xfrm>
              <a:off x="198268" y="195501"/>
              <a:ext cx="362546" cy="362806"/>
            </a:xfrm>
            <a:custGeom>
              <a:avLst/>
              <a:gdLst>
                <a:gd name="T0" fmla="*/ 2147483647 w 190"/>
                <a:gd name="T1" fmla="*/ 2147483647 h 190"/>
                <a:gd name="T2" fmla="*/ 0 w 190"/>
                <a:gd name="T3" fmla="*/ 2147483647 h 190"/>
                <a:gd name="T4" fmla="*/ 2147483647 w 190"/>
                <a:gd name="T5" fmla="*/ 2147483647 h 190"/>
                <a:gd name="T6" fmla="*/ 2147483647 w 190"/>
                <a:gd name="T7" fmla="*/ 2147483647 h 190"/>
                <a:gd name="T8" fmla="*/ 2147483647 w 190"/>
                <a:gd name="T9" fmla="*/ 2147483647 h 190"/>
                <a:gd name="T10" fmla="*/ 2147483647 w 190"/>
                <a:gd name="T11" fmla="*/ 2147483647 h 190"/>
                <a:gd name="T12" fmla="*/ 2147483647 w 190"/>
                <a:gd name="T13" fmla="*/ 0 h 190"/>
                <a:gd name="T14" fmla="*/ 2147483647 w 190"/>
                <a:gd name="T15" fmla="*/ 2147483647 h 190"/>
                <a:gd name="T16" fmla="*/ 2147483647 w 190"/>
                <a:gd name="T17" fmla="*/ 2147483647 h 190"/>
                <a:gd name="T18" fmla="*/ 2147483647 w 190"/>
                <a:gd name="T19" fmla="*/ 2147483647 h 190"/>
                <a:gd name="T20" fmla="*/ 2147483647 w 190"/>
                <a:gd name="T21" fmla="*/ 2147483647 h 190"/>
                <a:gd name="T22" fmla="*/ 2147483647 w 190"/>
                <a:gd name="T23" fmla="*/ 2147483647 h 190"/>
                <a:gd name="T24" fmla="*/ 2147483647 w 190"/>
                <a:gd name="T25" fmla="*/ 2147483647 h 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0"/>
                <a:gd name="T40" fmla="*/ 0 h 190"/>
                <a:gd name="T41" fmla="*/ 190 w 190"/>
                <a:gd name="T42" fmla="*/ 190 h 1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0" h="190">
                  <a:moveTo>
                    <a:pt x="30" y="31"/>
                  </a:moveTo>
                  <a:cubicBezTo>
                    <a:pt x="21" y="39"/>
                    <a:pt x="11" y="46"/>
                    <a:pt x="0" y="49"/>
                  </a:cubicBezTo>
                  <a:cubicBezTo>
                    <a:pt x="138" y="188"/>
                    <a:pt x="138" y="188"/>
                    <a:pt x="138" y="188"/>
                  </a:cubicBezTo>
                  <a:cubicBezTo>
                    <a:pt x="141" y="190"/>
                    <a:pt x="145" y="190"/>
                    <a:pt x="148" y="188"/>
                  </a:cubicBezTo>
                  <a:cubicBezTo>
                    <a:pt x="187" y="148"/>
                    <a:pt x="187" y="148"/>
                    <a:pt x="187" y="148"/>
                  </a:cubicBezTo>
                  <a:cubicBezTo>
                    <a:pt x="190" y="146"/>
                    <a:pt x="190" y="141"/>
                    <a:pt x="187" y="139"/>
                  </a:cubicBezTo>
                  <a:cubicBezTo>
                    <a:pt x="48" y="0"/>
                    <a:pt x="48" y="0"/>
                    <a:pt x="48" y="0"/>
                  </a:cubicBezTo>
                  <a:cubicBezTo>
                    <a:pt x="45" y="11"/>
                    <a:pt x="39" y="22"/>
                    <a:pt x="30" y="31"/>
                  </a:cubicBezTo>
                  <a:close/>
                  <a:moveTo>
                    <a:pt x="156" y="157"/>
                  </a:moveTo>
                  <a:cubicBezTo>
                    <a:pt x="153" y="160"/>
                    <a:pt x="147" y="160"/>
                    <a:pt x="143" y="157"/>
                  </a:cubicBezTo>
                  <a:cubicBezTo>
                    <a:pt x="139" y="153"/>
                    <a:pt x="139" y="147"/>
                    <a:pt x="143" y="143"/>
                  </a:cubicBezTo>
                  <a:cubicBezTo>
                    <a:pt x="147" y="140"/>
                    <a:pt x="153" y="140"/>
                    <a:pt x="156" y="143"/>
                  </a:cubicBezTo>
                  <a:cubicBezTo>
                    <a:pt x="160" y="147"/>
                    <a:pt x="160" y="153"/>
                    <a:pt x="156" y="15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5" name="Freeform 544"/>
            <p:cNvSpPr>
              <a:spLocks noEditPoints="1" noChangeArrowheads="1"/>
            </p:cNvSpPr>
            <p:nvPr/>
          </p:nvSpPr>
          <p:spPr bwMode="auto">
            <a:xfrm>
              <a:off x="219038" y="216180"/>
              <a:ext cx="330446" cy="332727"/>
            </a:xfrm>
            <a:custGeom>
              <a:avLst/>
              <a:gdLst>
                <a:gd name="T0" fmla="*/ 2147483647 w 173"/>
                <a:gd name="T1" fmla="*/ 2147483647 h 174"/>
                <a:gd name="T2" fmla="*/ 2147483647 w 173"/>
                <a:gd name="T3" fmla="*/ 2147483647 h 174"/>
                <a:gd name="T4" fmla="*/ 2147483647 w 173"/>
                <a:gd name="T5" fmla="*/ 0 h 174"/>
                <a:gd name="T6" fmla="*/ 2147483647 w 173"/>
                <a:gd name="T7" fmla="*/ 2147483647 h 174"/>
                <a:gd name="T8" fmla="*/ 0 w 173"/>
                <a:gd name="T9" fmla="*/ 2147483647 h 174"/>
                <a:gd name="T10" fmla="*/ 2147483647 w 173"/>
                <a:gd name="T11" fmla="*/ 2147483647 h 174"/>
                <a:gd name="T12" fmla="*/ 2147483647 w 173"/>
                <a:gd name="T13" fmla="*/ 2147483647 h 174"/>
                <a:gd name="T14" fmla="*/ 2147483647 w 173"/>
                <a:gd name="T15" fmla="*/ 2147483647 h 174"/>
                <a:gd name="T16" fmla="*/ 2147483647 w 173"/>
                <a:gd name="T17" fmla="*/ 2147483647 h 174"/>
                <a:gd name="T18" fmla="*/ 2147483647 w 173"/>
                <a:gd name="T19" fmla="*/ 2147483647 h 174"/>
                <a:gd name="T20" fmla="*/ 2147483647 w 173"/>
                <a:gd name="T21" fmla="*/ 2147483647 h 1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3"/>
                <a:gd name="T34" fmla="*/ 0 h 174"/>
                <a:gd name="T35" fmla="*/ 173 w 173"/>
                <a:gd name="T36" fmla="*/ 174 h 1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3" h="174">
                  <a:moveTo>
                    <a:pt x="140" y="174"/>
                  </a:moveTo>
                  <a:cubicBezTo>
                    <a:pt x="173" y="140"/>
                    <a:pt x="173" y="140"/>
                    <a:pt x="173" y="140"/>
                  </a:cubicBezTo>
                  <a:cubicBezTo>
                    <a:pt x="33" y="0"/>
                    <a:pt x="33" y="0"/>
                    <a:pt x="33" y="0"/>
                  </a:cubicBezTo>
                  <a:cubicBezTo>
                    <a:pt x="29" y="7"/>
                    <a:pt x="25" y="14"/>
                    <a:pt x="19" y="20"/>
                  </a:cubicBezTo>
                  <a:cubicBezTo>
                    <a:pt x="13" y="25"/>
                    <a:pt x="7" y="30"/>
                    <a:pt x="0" y="33"/>
                  </a:cubicBezTo>
                  <a:lnTo>
                    <a:pt x="140" y="174"/>
                  </a:lnTo>
                  <a:close/>
                  <a:moveTo>
                    <a:pt x="132" y="132"/>
                  </a:moveTo>
                  <a:cubicBezTo>
                    <a:pt x="136" y="129"/>
                    <a:pt x="142" y="129"/>
                    <a:pt x="145" y="132"/>
                  </a:cubicBezTo>
                  <a:cubicBezTo>
                    <a:pt x="149" y="136"/>
                    <a:pt x="149" y="142"/>
                    <a:pt x="145" y="146"/>
                  </a:cubicBezTo>
                  <a:cubicBezTo>
                    <a:pt x="142" y="149"/>
                    <a:pt x="136" y="149"/>
                    <a:pt x="132" y="146"/>
                  </a:cubicBezTo>
                  <a:cubicBezTo>
                    <a:pt x="128" y="142"/>
                    <a:pt x="128" y="136"/>
                    <a:pt x="132" y="132"/>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6" name="Freeform 545"/>
            <p:cNvSpPr>
              <a:spLocks noEditPoints="1" noChangeArrowheads="1"/>
            </p:cNvSpPr>
            <p:nvPr/>
          </p:nvSpPr>
          <p:spPr bwMode="auto">
            <a:xfrm>
              <a:off x="254916" y="251896"/>
              <a:ext cx="200156" cy="203021"/>
            </a:xfrm>
            <a:custGeom>
              <a:avLst/>
              <a:gdLst>
                <a:gd name="T0" fmla="*/ 2147483647 w 250"/>
                <a:gd name="T1" fmla="*/ 0 h 253"/>
                <a:gd name="T2" fmla="*/ 2147483647 w 250"/>
                <a:gd name="T3" fmla="*/ 2147483647 h 253"/>
                <a:gd name="T4" fmla="*/ 2147483647 w 250"/>
                <a:gd name="T5" fmla="*/ 2147483647 h 253"/>
                <a:gd name="T6" fmla="*/ 2147483647 w 250"/>
                <a:gd name="T7" fmla="*/ 2147483647 h 253"/>
                <a:gd name="T8" fmla="*/ 2147483647 w 250"/>
                <a:gd name="T9" fmla="*/ 0 h 253"/>
                <a:gd name="T10" fmla="*/ 0 w 250"/>
                <a:gd name="T11" fmla="*/ 2147483647 h 253"/>
                <a:gd name="T12" fmla="*/ 2147483647 w 250"/>
                <a:gd name="T13" fmla="*/ 2147483647 h 253"/>
                <a:gd name="T14" fmla="*/ 2147483647 w 250"/>
                <a:gd name="T15" fmla="*/ 2147483647 h 253"/>
                <a:gd name="T16" fmla="*/ 2147483647 w 250"/>
                <a:gd name="T17" fmla="*/ 2147483647 h 253"/>
                <a:gd name="T18" fmla="*/ 0 w 250"/>
                <a:gd name="T19" fmla="*/ 2147483647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253"/>
                <a:gd name="T32" fmla="*/ 250 w 250"/>
                <a:gd name="T33" fmla="*/ 253 h 2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253">
                  <a:moveTo>
                    <a:pt x="115" y="0"/>
                  </a:moveTo>
                  <a:lnTo>
                    <a:pt x="96" y="19"/>
                  </a:lnTo>
                  <a:lnTo>
                    <a:pt x="234" y="156"/>
                  </a:lnTo>
                  <a:lnTo>
                    <a:pt x="250" y="137"/>
                  </a:lnTo>
                  <a:lnTo>
                    <a:pt x="115" y="0"/>
                  </a:lnTo>
                  <a:close/>
                  <a:moveTo>
                    <a:pt x="0" y="116"/>
                  </a:moveTo>
                  <a:lnTo>
                    <a:pt x="134" y="253"/>
                  </a:lnTo>
                  <a:lnTo>
                    <a:pt x="153" y="234"/>
                  </a:lnTo>
                  <a:lnTo>
                    <a:pt x="18" y="97"/>
                  </a:lnTo>
                  <a:lnTo>
                    <a:pt x="0" y="116"/>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7" name="Freeform 546"/>
            <p:cNvSpPr>
              <a:spLocks noChangeArrowheads="1"/>
            </p:cNvSpPr>
            <p:nvPr/>
          </p:nvSpPr>
          <p:spPr bwMode="auto">
            <a:xfrm>
              <a:off x="268133" y="266934"/>
              <a:ext cx="175609" cy="172943"/>
            </a:xfrm>
            <a:custGeom>
              <a:avLst/>
              <a:gdLst>
                <a:gd name="T0" fmla="*/ 0 w 216"/>
                <a:gd name="T1" fmla="*/ 2147483647 h 215"/>
                <a:gd name="T2" fmla="*/ 2147483647 w 216"/>
                <a:gd name="T3" fmla="*/ 2147483647 h 215"/>
                <a:gd name="T4" fmla="*/ 2147483647 w 216"/>
                <a:gd name="T5" fmla="*/ 2147483647 h 215"/>
                <a:gd name="T6" fmla="*/ 2147483647 w 216"/>
                <a:gd name="T7" fmla="*/ 0 h 215"/>
                <a:gd name="T8" fmla="*/ 0 w 216"/>
                <a:gd name="T9" fmla="*/ 2147483647 h 215"/>
                <a:gd name="T10" fmla="*/ 0 60000 65536"/>
                <a:gd name="T11" fmla="*/ 0 60000 65536"/>
                <a:gd name="T12" fmla="*/ 0 60000 65536"/>
                <a:gd name="T13" fmla="*/ 0 60000 65536"/>
                <a:gd name="T14" fmla="*/ 0 60000 65536"/>
                <a:gd name="T15" fmla="*/ 0 w 216"/>
                <a:gd name="T16" fmla="*/ 0 h 215"/>
                <a:gd name="T17" fmla="*/ 216 w 216"/>
                <a:gd name="T18" fmla="*/ 215 h 215"/>
              </a:gdLst>
              <a:ahLst/>
              <a:cxnLst>
                <a:cxn ang="T10">
                  <a:pos x="T0" y="T1"/>
                </a:cxn>
                <a:cxn ang="T11">
                  <a:pos x="T2" y="T3"/>
                </a:cxn>
                <a:cxn ang="T12">
                  <a:pos x="T4" y="T5"/>
                </a:cxn>
                <a:cxn ang="T13">
                  <a:pos x="T6" y="T7"/>
                </a:cxn>
                <a:cxn ang="T14">
                  <a:pos x="T8" y="T9"/>
                </a:cxn>
              </a:cxnLst>
              <a:rect l="T15" t="T16" r="T17" b="T18"/>
              <a:pathLst>
                <a:path w="216" h="215">
                  <a:moveTo>
                    <a:pt x="0" y="78"/>
                  </a:moveTo>
                  <a:lnTo>
                    <a:pt x="135" y="215"/>
                  </a:lnTo>
                  <a:lnTo>
                    <a:pt x="216" y="137"/>
                  </a:lnTo>
                  <a:lnTo>
                    <a:pt x="78" y="0"/>
                  </a:lnTo>
                  <a:lnTo>
                    <a:pt x="0" y="78"/>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8" name="Freeform 547"/>
            <p:cNvSpPr>
              <a:spLocks noChangeArrowheads="1"/>
            </p:cNvSpPr>
            <p:nvPr/>
          </p:nvSpPr>
          <p:spPr bwMode="auto">
            <a:xfrm>
              <a:off x="398424" y="0"/>
              <a:ext cx="311562" cy="310171"/>
            </a:xfrm>
            <a:custGeom>
              <a:avLst/>
              <a:gdLst>
                <a:gd name="T0" fmla="*/ 2147483647 w 163"/>
                <a:gd name="T1" fmla="*/ 2147483647 h 163"/>
                <a:gd name="T2" fmla="*/ 2147483647 w 163"/>
                <a:gd name="T3" fmla="*/ 2147483647 h 163"/>
                <a:gd name="T4" fmla="*/ 2147483647 w 163"/>
                <a:gd name="T5" fmla="*/ 2147483647 h 163"/>
                <a:gd name="T6" fmla="*/ 2147483647 w 163"/>
                <a:gd name="T7" fmla="*/ 2147483647 h 163"/>
                <a:gd name="T8" fmla="*/ 2147483647 w 163"/>
                <a:gd name="T9" fmla="*/ 2147483647 h 163"/>
                <a:gd name="T10" fmla="*/ 2147483647 w 163"/>
                <a:gd name="T11" fmla="*/ 2147483647 h 163"/>
                <a:gd name="T12" fmla="*/ 2147483647 w 163"/>
                <a:gd name="T13" fmla="*/ 2147483647 h 163"/>
                <a:gd name="T14" fmla="*/ 2147483647 w 163"/>
                <a:gd name="T15" fmla="*/ 2147483647 h 163"/>
                <a:gd name="T16" fmla="*/ 2147483647 w 163"/>
                <a:gd name="T17" fmla="*/ 2147483647 h 163"/>
                <a:gd name="T18" fmla="*/ 2147483647 w 163"/>
                <a:gd name="T19" fmla="*/ 2147483647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
                <a:gd name="T31" fmla="*/ 0 h 163"/>
                <a:gd name="T32" fmla="*/ 163 w 163"/>
                <a:gd name="T33" fmla="*/ 163 h 1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 h="163">
                  <a:moveTo>
                    <a:pt x="149" y="47"/>
                  </a:moveTo>
                  <a:cubicBezTo>
                    <a:pt x="105" y="91"/>
                    <a:pt x="105" y="91"/>
                    <a:pt x="105" y="91"/>
                  </a:cubicBezTo>
                  <a:cubicBezTo>
                    <a:pt x="100" y="96"/>
                    <a:pt x="91" y="96"/>
                    <a:pt x="86" y="91"/>
                  </a:cubicBezTo>
                  <a:cubicBezTo>
                    <a:pt x="72" y="77"/>
                    <a:pt x="72" y="77"/>
                    <a:pt x="72" y="77"/>
                  </a:cubicBezTo>
                  <a:cubicBezTo>
                    <a:pt x="66" y="72"/>
                    <a:pt x="66" y="63"/>
                    <a:pt x="72" y="58"/>
                  </a:cubicBezTo>
                  <a:cubicBezTo>
                    <a:pt x="115" y="14"/>
                    <a:pt x="115" y="14"/>
                    <a:pt x="115" y="14"/>
                  </a:cubicBezTo>
                  <a:cubicBezTo>
                    <a:pt x="87" y="0"/>
                    <a:pt x="52" y="5"/>
                    <a:pt x="29" y="28"/>
                  </a:cubicBezTo>
                  <a:cubicBezTo>
                    <a:pt x="0" y="57"/>
                    <a:pt x="0" y="104"/>
                    <a:pt x="29" y="134"/>
                  </a:cubicBezTo>
                  <a:cubicBezTo>
                    <a:pt x="58" y="163"/>
                    <a:pt x="106" y="163"/>
                    <a:pt x="135" y="134"/>
                  </a:cubicBezTo>
                  <a:cubicBezTo>
                    <a:pt x="158" y="110"/>
                    <a:pt x="163" y="75"/>
                    <a:pt x="149" y="4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9" name="Freeform 548"/>
            <p:cNvSpPr>
              <a:spLocks noEditPoints="1" noChangeArrowheads="1"/>
            </p:cNvSpPr>
            <p:nvPr/>
          </p:nvSpPr>
          <p:spPr bwMode="auto">
            <a:xfrm>
              <a:off x="149173" y="195501"/>
              <a:ext cx="364434" cy="362806"/>
            </a:xfrm>
            <a:custGeom>
              <a:avLst/>
              <a:gdLst>
                <a:gd name="T0" fmla="*/ 2147483647 w 191"/>
                <a:gd name="T1" fmla="*/ 2147483647 h 190"/>
                <a:gd name="T2" fmla="*/ 2147483647 w 191"/>
                <a:gd name="T3" fmla="*/ 0 h 190"/>
                <a:gd name="T4" fmla="*/ 2147483647 w 191"/>
                <a:gd name="T5" fmla="*/ 2147483647 h 190"/>
                <a:gd name="T6" fmla="*/ 2147483647 w 191"/>
                <a:gd name="T7" fmla="*/ 2147483647 h 190"/>
                <a:gd name="T8" fmla="*/ 2147483647 w 191"/>
                <a:gd name="T9" fmla="*/ 2147483647 h 190"/>
                <a:gd name="T10" fmla="*/ 2147483647 w 191"/>
                <a:gd name="T11" fmla="*/ 2147483647 h 190"/>
                <a:gd name="T12" fmla="*/ 2147483647 w 191"/>
                <a:gd name="T13" fmla="*/ 2147483647 h 190"/>
                <a:gd name="T14" fmla="*/ 2147483647 w 191"/>
                <a:gd name="T15" fmla="*/ 2147483647 h 190"/>
                <a:gd name="T16" fmla="*/ 2147483647 w 191"/>
                <a:gd name="T17" fmla="*/ 2147483647 h 190"/>
                <a:gd name="T18" fmla="*/ 2147483647 w 191"/>
                <a:gd name="T19" fmla="*/ 2147483647 h 190"/>
                <a:gd name="T20" fmla="*/ 2147483647 w 191"/>
                <a:gd name="T21" fmla="*/ 2147483647 h 190"/>
                <a:gd name="T22" fmla="*/ 2147483647 w 191"/>
                <a:gd name="T23" fmla="*/ 2147483647 h 190"/>
                <a:gd name="T24" fmla="*/ 2147483647 w 191"/>
                <a:gd name="T25" fmla="*/ 2147483647 h 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1"/>
                <a:gd name="T40" fmla="*/ 0 h 190"/>
                <a:gd name="T41" fmla="*/ 191 w 191"/>
                <a:gd name="T42" fmla="*/ 190 h 1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1" h="190">
                  <a:moveTo>
                    <a:pt x="160" y="31"/>
                  </a:moveTo>
                  <a:cubicBezTo>
                    <a:pt x="151" y="22"/>
                    <a:pt x="145" y="11"/>
                    <a:pt x="142" y="0"/>
                  </a:cubicBezTo>
                  <a:cubicBezTo>
                    <a:pt x="3" y="139"/>
                    <a:pt x="3" y="139"/>
                    <a:pt x="3" y="139"/>
                  </a:cubicBezTo>
                  <a:cubicBezTo>
                    <a:pt x="0" y="141"/>
                    <a:pt x="0" y="146"/>
                    <a:pt x="3" y="148"/>
                  </a:cubicBezTo>
                  <a:cubicBezTo>
                    <a:pt x="42" y="188"/>
                    <a:pt x="42" y="188"/>
                    <a:pt x="42" y="188"/>
                  </a:cubicBezTo>
                  <a:cubicBezTo>
                    <a:pt x="45" y="190"/>
                    <a:pt x="49" y="190"/>
                    <a:pt x="52" y="188"/>
                  </a:cubicBezTo>
                  <a:cubicBezTo>
                    <a:pt x="191" y="49"/>
                    <a:pt x="191" y="49"/>
                    <a:pt x="191" y="49"/>
                  </a:cubicBezTo>
                  <a:cubicBezTo>
                    <a:pt x="179" y="46"/>
                    <a:pt x="169" y="39"/>
                    <a:pt x="160" y="31"/>
                  </a:cubicBezTo>
                  <a:close/>
                  <a:moveTo>
                    <a:pt x="34" y="157"/>
                  </a:moveTo>
                  <a:cubicBezTo>
                    <a:pt x="30" y="153"/>
                    <a:pt x="30" y="147"/>
                    <a:pt x="34" y="143"/>
                  </a:cubicBezTo>
                  <a:cubicBezTo>
                    <a:pt x="38" y="140"/>
                    <a:pt x="44" y="140"/>
                    <a:pt x="47" y="143"/>
                  </a:cubicBezTo>
                  <a:cubicBezTo>
                    <a:pt x="51" y="147"/>
                    <a:pt x="51" y="153"/>
                    <a:pt x="47" y="157"/>
                  </a:cubicBezTo>
                  <a:cubicBezTo>
                    <a:pt x="44" y="160"/>
                    <a:pt x="38" y="160"/>
                    <a:pt x="34" y="15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0" name="Freeform 549"/>
            <p:cNvSpPr>
              <a:spLocks noEditPoints="1" noChangeArrowheads="1"/>
            </p:cNvSpPr>
            <p:nvPr/>
          </p:nvSpPr>
          <p:spPr bwMode="auto">
            <a:xfrm>
              <a:off x="160503" y="216180"/>
              <a:ext cx="332334" cy="332727"/>
            </a:xfrm>
            <a:custGeom>
              <a:avLst/>
              <a:gdLst>
                <a:gd name="T0" fmla="*/ 0 w 174"/>
                <a:gd name="T1" fmla="*/ 2147483647 h 174"/>
                <a:gd name="T2" fmla="*/ 2147483647 w 174"/>
                <a:gd name="T3" fmla="*/ 2147483647 h 174"/>
                <a:gd name="T4" fmla="*/ 2147483647 w 174"/>
                <a:gd name="T5" fmla="*/ 2147483647 h 174"/>
                <a:gd name="T6" fmla="*/ 2147483647 w 174"/>
                <a:gd name="T7" fmla="*/ 2147483647 h 174"/>
                <a:gd name="T8" fmla="*/ 2147483647 w 174"/>
                <a:gd name="T9" fmla="*/ 0 h 174"/>
                <a:gd name="T10" fmla="*/ 0 w 174"/>
                <a:gd name="T11" fmla="*/ 2147483647 h 174"/>
                <a:gd name="T12" fmla="*/ 2147483647 w 174"/>
                <a:gd name="T13" fmla="*/ 2147483647 h 174"/>
                <a:gd name="T14" fmla="*/ 2147483647 w 174"/>
                <a:gd name="T15" fmla="*/ 2147483647 h 174"/>
                <a:gd name="T16" fmla="*/ 2147483647 w 174"/>
                <a:gd name="T17" fmla="*/ 2147483647 h 174"/>
                <a:gd name="T18" fmla="*/ 2147483647 w 174"/>
                <a:gd name="T19" fmla="*/ 2147483647 h 174"/>
                <a:gd name="T20" fmla="*/ 2147483647 w 174"/>
                <a:gd name="T21" fmla="*/ 2147483647 h 1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4"/>
                <a:gd name="T34" fmla="*/ 0 h 174"/>
                <a:gd name="T35" fmla="*/ 174 w 174"/>
                <a:gd name="T36" fmla="*/ 174 h 1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4" h="174">
                  <a:moveTo>
                    <a:pt x="0" y="140"/>
                  </a:moveTo>
                  <a:cubicBezTo>
                    <a:pt x="33" y="174"/>
                    <a:pt x="33" y="174"/>
                    <a:pt x="33" y="174"/>
                  </a:cubicBezTo>
                  <a:cubicBezTo>
                    <a:pt x="174" y="33"/>
                    <a:pt x="174" y="33"/>
                    <a:pt x="174" y="33"/>
                  </a:cubicBezTo>
                  <a:cubicBezTo>
                    <a:pt x="167" y="30"/>
                    <a:pt x="160" y="25"/>
                    <a:pt x="154" y="20"/>
                  </a:cubicBezTo>
                  <a:cubicBezTo>
                    <a:pt x="148" y="14"/>
                    <a:pt x="144" y="7"/>
                    <a:pt x="140" y="0"/>
                  </a:cubicBezTo>
                  <a:lnTo>
                    <a:pt x="0" y="140"/>
                  </a:lnTo>
                  <a:close/>
                  <a:moveTo>
                    <a:pt x="41" y="132"/>
                  </a:moveTo>
                  <a:cubicBezTo>
                    <a:pt x="45" y="136"/>
                    <a:pt x="45" y="142"/>
                    <a:pt x="41" y="146"/>
                  </a:cubicBezTo>
                  <a:cubicBezTo>
                    <a:pt x="38" y="149"/>
                    <a:pt x="32" y="149"/>
                    <a:pt x="28" y="146"/>
                  </a:cubicBezTo>
                  <a:cubicBezTo>
                    <a:pt x="24" y="142"/>
                    <a:pt x="24" y="136"/>
                    <a:pt x="28" y="132"/>
                  </a:cubicBezTo>
                  <a:cubicBezTo>
                    <a:pt x="32" y="129"/>
                    <a:pt x="38" y="129"/>
                    <a:pt x="41" y="132"/>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1" name="Freeform 550"/>
            <p:cNvSpPr>
              <a:spLocks noChangeArrowheads="1"/>
            </p:cNvSpPr>
            <p:nvPr/>
          </p:nvSpPr>
          <p:spPr bwMode="auto">
            <a:xfrm>
              <a:off x="198268" y="195501"/>
              <a:ext cx="107630" cy="107150"/>
            </a:xfrm>
            <a:custGeom>
              <a:avLst/>
              <a:gdLst>
                <a:gd name="T0" fmla="*/ 2147483647 w 56"/>
                <a:gd name="T1" fmla="*/ 0 h 56"/>
                <a:gd name="T2" fmla="*/ 2147483647 w 56"/>
                <a:gd name="T3" fmla="*/ 2147483647 h 56"/>
                <a:gd name="T4" fmla="*/ 0 w 56"/>
                <a:gd name="T5" fmla="*/ 2147483647 h 56"/>
                <a:gd name="T6" fmla="*/ 2147483647 w 56"/>
                <a:gd name="T7" fmla="*/ 2147483647 h 56"/>
                <a:gd name="T8" fmla="*/ 2147483647 w 56"/>
                <a:gd name="T9" fmla="*/ 2147483647 h 56"/>
                <a:gd name="T10" fmla="*/ 2147483647 w 56"/>
                <a:gd name="T11" fmla="*/ 2147483647 h 56"/>
                <a:gd name="T12" fmla="*/ 2147483647 w 56"/>
                <a:gd name="T13" fmla="*/ 0 h 56"/>
                <a:gd name="T14" fmla="*/ 0 60000 65536"/>
                <a:gd name="T15" fmla="*/ 0 60000 65536"/>
                <a:gd name="T16" fmla="*/ 0 60000 65536"/>
                <a:gd name="T17" fmla="*/ 0 60000 65536"/>
                <a:gd name="T18" fmla="*/ 0 60000 65536"/>
                <a:gd name="T19" fmla="*/ 0 60000 65536"/>
                <a:gd name="T20" fmla="*/ 0 60000 65536"/>
                <a:gd name="T21" fmla="*/ 0 w 56"/>
                <a:gd name="T22" fmla="*/ 0 h 56"/>
                <a:gd name="T23" fmla="*/ 56 w 56"/>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56">
                  <a:moveTo>
                    <a:pt x="48" y="0"/>
                  </a:moveTo>
                  <a:cubicBezTo>
                    <a:pt x="45" y="11"/>
                    <a:pt x="39" y="22"/>
                    <a:pt x="30" y="31"/>
                  </a:cubicBezTo>
                  <a:cubicBezTo>
                    <a:pt x="21" y="39"/>
                    <a:pt x="11" y="46"/>
                    <a:pt x="0" y="49"/>
                  </a:cubicBezTo>
                  <a:cubicBezTo>
                    <a:pt x="7" y="56"/>
                    <a:pt x="7" y="56"/>
                    <a:pt x="7" y="56"/>
                  </a:cubicBezTo>
                  <a:cubicBezTo>
                    <a:pt x="18" y="53"/>
                    <a:pt x="28" y="47"/>
                    <a:pt x="37" y="38"/>
                  </a:cubicBezTo>
                  <a:cubicBezTo>
                    <a:pt x="46" y="29"/>
                    <a:pt x="52" y="18"/>
                    <a:pt x="56" y="7"/>
                  </a:cubicBezTo>
                  <a:lnTo>
                    <a:pt x="48"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2" name="Freeform 551"/>
            <p:cNvSpPr>
              <a:spLocks noChangeArrowheads="1"/>
            </p:cNvSpPr>
            <p:nvPr/>
          </p:nvSpPr>
          <p:spPr bwMode="auto">
            <a:xfrm>
              <a:off x="219038" y="216180"/>
              <a:ext cx="77419" cy="78952"/>
            </a:xfrm>
            <a:custGeom>
              <a:avLst/>
              <a:gdLst>
                <a:gd name="T0" fmla="*/ 2147483647 w 40"/>
                <a:gd name="T1" fmla="*/ 2147483647 h 41"/>
                <a:gd name="T2" fmla="*/ 2147483647 w 40"/>
                <a:gd name="T3" fmla="*/ 2147483647 h 41"/>
                <a:gd name="T4" fmla="*/ 0 w 40"/>
                <a:gd name="T5" fmla="*/ 2147483647 h 41"/>
                <a:gd name="T6" fmla="*/ 2147483647 w 40"/>
                <a:gd name="T7" fmla="*/ 2147483647 h 41"/>
                <a:gd name="T8" fmla="*/ 2147483647 w 40"/>
                <a:gd name="T9" fmla="*/ 2147483647 h 41"/>
                <a:gd name="T10" fmla="*/ 2147483647 w 40"/>
                <a:gd name="T11" fmla="*/ 2147483647 h 41"/>
                <a:gd name="T12" fmla="*/ 2147483647 w 40"/>
                <a:gd name="T13" fmla="*/ 0 h 41"/>
                <a:gd name="T14" fmla="*/ 2147483647 w 40"/>
                <a:gd name="T15" fmla="*/ 2147483647 h 41"/>
                <a:gd name="T16" fmla="*/ 2147483647 w 40"/>
                <a:gd name="T17" fmla="*/ 2147483647 h 41"/>
                <a:gd name="T18" fmla="*/ 2147483647 w 40"/>
                <a:gd name="T19" fmla="*/ 2147483647 h 41"/>
                <a:gd name="T20" fmla="*/ 2147483647 w 40"/>
                <a:gd name="T21" fmla="*/ 2147483647 h 41"/>
                <a:gd name="T22" fmla="*/ 2147483647 w 40"/>
                <a:gd name="T23" fmla="*/ 2147483647 h 41"/>
                <a:gd name="T24" fmla="*/ 2147483647 w 40"/>
                <a:gd name="T25" fmla="*/ 2147483647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41"/>
                <a:gd name="T41" fmla="*/ 40 w 40"/>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41">
                  <a:moveTo>
                    <a:pt x="15" y="23"/>
                  </a:moveTo>
                  <a:cubicBezTo>
                    <a:pt x="15" y="24"/>
                    <a:pt x="14" y="24"/>
                    <a:pt x="14" y="24"/>
                  </a:cubicBezTo>
                  <a:cubicBezTo>
                    <a:pt x="9" y="28"/>
                    <a:pt x="5" y="31"/>
                    <a:pt x="0" y="34"/>
                  </a:cubicBezTo>
                  <a:cubicBezTo>
                    <a:pt x="7" y="41"/>
                    <a:pt x="7" y="41"/>
                    <a:pt x="7" y="41"/>
                  </a:cubicBezTo>
                  <a:cubicBezTo>
                    <a:pt x="14" y="37"/>
                    <a:pt x="20" y="33"/>
                    <a:pt x="26" y="27"/>
                  </a:cubicBezTo>
                  <a:cubicBezTo>
                    <a:pt x="32" y="21"/>
                    <a:pt x="37" y="14"/>
                    <a:pt x="40" y="7"/>
                  </a:cubicBezTo>
                  <a:cubicBezTo>
                    <a:pt x="33" y="0"/>
                    <a:pt x="33" y="0"/>
                    <a:pt x="33" y="0"/>
                  </a:cubicBezTo>
                  <a:cubicBezTo>
                    <a:pt x="31" y="5"/>
                    <a:pt x="27" y="10"/>
                    <a:pt x="24" y="14"/>
                  </a:cubicBezTo>
                  <a:cubicBezTo>
                    <a:pt x="23" y="15"/>
                    <a:pt x="23" y="15"/>
                    <a:pt x="23" y="15"/>
                  </a:cubicBezTo>
                  <a:cubicBezTo>
                    <a:pt x="22" y="16"/>
                    <a:pt x="22" y="16"/>
                    <a:pt x="22" y="17"/>
                  </a:cubicBezTo>
                  <a:cubicBezTo>
                    <a:pt x="21" y="18"/>
                    <a:pt x="20" y="19"/>
                    <a:pt x="19" y="20"/>
                  </a:cubicBezTo>
                  <a:cubicBezTo>
                    <a:pt x="18" y="20"/>
                    <a:pt x="17" y="21"/>
                    <a:pt x="16" y="22"/>
                  </a:cubicBezTo>
                  <a:cubicBezTo>
                    <a:pt x="16" y="23"/>
                    <a:pt x="15" y="23"/>
                    <a:pt x="15" y="23"/>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3" name="Freeform 552"/>
            <p:cNvSpPr>
              <a:spLocks noChangeArrowheads="1"/>
            </p:cNvSpPr>
            <p:nvPr/>
          </p:nvSpPr>
          <p:spPr bwMode="auto">
            <a:xfrm>
              <a:off x="404088" y="195501"/>
              <a:ext cx="109519" cy="107150"/>
            </a:xfrm>
            <a:custGeom>
              <a:avLst/>
              <a:gdLst>
                <a:gd name="T0" fmla="*/ 2147483647 w 57"/>
                <a:gd name="T1" fmla="*/ 2147483647 h 56"/>
                <a:gd name="T2" fmla="*/ 2147483647 w 57"/>
                <a:gd name="T3" fmla="*/ 2147483647 h 56"/>
                <a:gd name="T4" fmla="*/ 2147483647 w 57"/>
                <a:gd name="T5" fmla="*/ 0 h 56"/>
                <a:gd name="T6" fmla="*/ 0 w 57"/>
                <a:gd name="T7" fmla="*/ 2147483647 h 56"/>
                <a:gd name="T8" fmla="*/ 2147483647 w 57"/>
                <a:gd name="T9" fmla="*/ 2147483647 h 56"/>
                <a:gd name="T10" fmla="*/ 2147483647 w 57"/>
                <a:gd name="T11" fmla="*/ 2147483647 h 56"/>
                <a:gd name="T12" fmla="*/ 2147483647 w 57"/>
                <a:gd name="T13" fmla="*/ 2147483647 h 56"/>
                <a:gd name="T14" fmla="*/ 0 60000 65536"/>
                <a:gd name="T15" fmla="*/ 0 60000 65536"/>
                <a:gd name="T16" fmla="*/ 0 60000 65536"/>
                <a:gd name="T17" fmla="*/ 0 60000 65536"/>
                <a:gd name="T18" fmla="*/ 0 60000 65536"/>
                <a:gd name="T19" fmla="*/ 0 60000 65536"/>
                <a:gd name="T20" fmla="*/ 0 60000 65536"/>
                <a:gd name="T21" fmla="*/ 0 w 57"/>
                <a:gd name="T22" fmla="*/ 0 h 56"/>
                <a:gd name="T23" fmla="*/ 57 w 57"/>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6">
                  <a:moveTo>
                    <a:pt x="57" y="49"/>
                  </a:moveTo>
                  <a:cubicBezTo>
                    <a:pt x="45" y="46"/>
                    <a:pt x="35" y="39"/>
                    <a:pt x="26" y="31"/>
                  </a:cubicBezTo>
                  <a:cubicBezTo>
                    <a:pt x="17" y="22"/>
                    <a:pt x="11" y="11"/>
                    <a:pt x="8" y="0"/>
                  </a:cubicBezTo>
                  <a:cubicBezTo>
                    <a:pt x="0" y="7"/>
                    <a:pt x="0" y="7"/>
                    <a:pt x="0" y="7"/>
                  </a:cubicBezTo>
                  <a:cubicBezTo>
                    <a:pt x="4" y="18"/>
                    <a:pt x="10" y="29"/>
                    <a:pt x="19" y="38"/>
                  </a:cubicBezTo>
                  <a:cubicBezTo>
                    <a:pt x="28" y="47"/>
                    <a:pt x="38" y="53"/>
                    <a:pt x="49" y="56"/>
                  </a:cubicBezTo>
                  <a:lnTo>
                    <a:pt x="57" y="49"/>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4" name="Freeform 553"/>
            <p:cNvSpPr>
              <a:spLocks noChangeArrowheads="1"/>
            </p:cNvSpPr>
            <p:nvPr/>
          </p:nvSpPr>
          <p:spPr bwMode="auto">
            <a:xfrm>
              <a:off x="413530" y="216180"/>
              <a:ext cx="77418" cy="78952"/>
            </a:xfrm>
            <a:custGeom>
              <a:avLst/>
              <a:gdLst>
                <a:gd name="T0" fmla="*/ 2147483647 w 40"/>
                <a:gd name="T1" fmla="*/ 2147483647 h 41"/>
                <a:gd name="T2" fmla="*/ 2147483647 w 40"/>
                <a:gd name="T3" fmla="*/ 2147483647 h 41"/>
                <a:gd name="T4" fmla="*/ 2147483647 w 40"/>
                <a:gd name="T5" fmla="*/ 0 h 41"/>
                <a:gd name="T6" fmla="*/ 0 w 40"/>
                <a:gd name="T7" fmla="*/ 2147483647 h 41"/>
                <a:gd name="T8" fmla="*/ 2147483647 w 40"/>
                <a:gd name="T9" fmla="*/ 2147483647 h 41"/>
                <a:gd name="T10" fmla="*/ 2147483647 w 40"/>
                <a:gd name="T11" fmla="*/ 2147483647 h 41"/>
                <a:gd name="T12" fmla="*/ 2147483647 w 40"/>
                <a:gd name="T13" fmla="*/ 2147483647 h 41"/>
                <a:gd name="T14" fmla="*/ 2147483647 w 40"/>
                <a:gd name="T15" fmla="*/ 2147483647 h 41"/>
                <a:gd name="T16" fmla="*/ 2147483647 w 40"/>
                <a:gd name="T17" fmla="*/ 2147483647 h 41"/>
                <a:gd name="T18" fmla="*/ 2147483647 w 40"/>
                <a:gd name="T19" fmla="*/ 2147483647 h 41"/>
                <a:gd name="T20" fmla="*/ 2147483647 w 40"/>
                <a:gd name="T21" fmla="*/ 2147483647 h 41"/>
                <a:gd name="T22" fmla="*/ 2147483647 w 40"/>
                <a:gd name="T23" fmla="*/ 2147483647 h 41"/>
                <a:gd name="T24" fmla="*/ 2147483647 w 40"/>
                <a:gd name="T25" fmla="*/ 2147483647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41"/>
                <a:gd name="T41" fmla="*/ 40 w 40"/>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41">
                  <a:moveTo>
                    <a:pt x="17" y="16"/>
                  </a:moveTo>
                  <a:cubicBezTo>
                    <a:pt x="17" y="15"/>
                    <a:pt x="17" y="15"/>
                    <a:pt x="16" y="14"/>
                  </a:cubicBezTo>
                  <a:cubicBezTo>
                    <a:pt x="13" y="10"/>
                    <a:pt x="10" y="5"/>
                    <a:pt x="7" y="0"/>
                  </a:cubicBezTo>
                  <a:cubicBezTo>
                    <a:pt x="0" y="7"/>
                    <a:pt x="0" y="7"/>
                    <a:pt x="0" y="7"/>
                  </a:cubicBezTo>
                  <a:cubicBezTo>
                    <a:pt x="3" y="14"/>
                    <a:pt x="8" y="21"/>
                    <a:pt x="14" y="27"/>
                  </a:cubicBezTo>
                  <a:cubicBezTo>
                    <a:pt x="20" y="33"/>
                    <a:pt x="26" y="37"/>
                    <a:pt x="33" y="41"/>
                  </a:cubicBezTo>
                  <a:cubicBezTo>
                    <a:pt x="40" y="34"/>
                    <a:pt x="40" y="34"/>
                    <a:pt x="40" y="34"/>
                  </a:cubicBezTo>
                  <a:cubicBezTo>
                    <a:pt x="35" y="31"/>
                    <a:pt x="31" y="28"/>
                    <a:pt x="26" y="24"/>
                  </a:cubicBezTo>
                  <a:cubicBezTo>
                    <a:pt x="25" y="23"/>
                    <a:pt x="25" y="23"/>
                    <a:pt x="25" y="23"/>
                  </a:cubicBezTo>
                  <a:cubicBezTo>
                    <a:pt x="25" y="23"/>
                    <a:pt x="24" y="23"/>
                    <a:pt x="24" y="22"/>
                  </a:cubicBezTo>
                  <a:cubicBezTo>
                    <a:pt x="23" y="21"/>
                    <a:pt x="22" y="20"/>
                    <a:pt x="21" y="20"/>
                  </a:cubicBezTo>
                  <a:cubicBezTo>
                    <a:pt x="20" y="19"/>
                    <a:pt x="19" y="18"/>
                    <a:pt x="18" y="17"/>
                  </a:cubicBezTo>
                  <a:cubicBezTo>
                    <a:pt x="18" y="16"/>
                    <a:pt x="18" y="16"/>
                    <a:pt x="17" y="16"/>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en-US" altLang="zh-HK" sz="4800" dirty="0" smtClean="0">
                <a:solidFill>
                  <a:schemeClr val="bg1"/>
                </a:solidFill>
                <a:latin typeface="Microsoft YaHei" panose="020B0503020204020204" pitchFamily="34" charset="-122"/>
                <a:ea typeface="Microsoft YaHei" panose="020B0503020204020204" pitchFamily="34" charset="-122"/>
              </a:rPr>
              <a:t>0</a:t>
            </a:r>
            <a:r>
              <a:rPr lang="vi-VN" altLang="en-US" sz="4800" dirty="0" smtClean="0">
                <a:solidFill>
                  <a:schemeClr val="bg1"/>
                </a:solidFill>
                <a:latin typeface="Microsoft YaHei" panose="020B0503020204020204" pitchFamily="34" charset="-122"/>
                <a:ea typeface="Microsoft YaHei" panose="020B0503020204020204" pitchFamily="34" charset="-122"/>
              </a:rPr>
              <a:t>7</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1071880" y="730250"/>
            <a:ext cx="78479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Sử dụng </a:t>
            </a:r>
            <a:r>
              <a:rPr lang="vi-VN" altLang="zh-CN" sz="4000" dirty="0" smtClean="0">
                <a:solidFill>
                  <a:srgbClr val="FFFFFF"/>
                </a:solidFill>
                <a:latin typeface="Microsoft YaHei" panose="020B0503020204020204" pitchFamily="34" charset="-122"/>
                <a:ea typeface="Microsoft YaHei" panose="020B0503020204020204" pitchFamily="34" charset="-122"/>
              </a:rPr>
              <a:t>lệnh</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7937500"/>
          </a:xfrm>
          <a:prstGeom prst="rect">
            <a:avLst/>
          </a:prstGeom>
          <a:noFill/>
        </p:spPr>
        <p:txBody>
          <a:bodyPr wrap="square" rtlCol="0">
            <a:noAutofit/>
          </a:bodyPr>
          <a:p>
            <a:pPr lvl="0" indent="0" algn="l">
              <a:lnSpc>
                <a:spcPct val="150000"/>
              </a:lnSpc>
              <a:spcBef>
                <a:spcPts val="600"/>
              </a:spcBef>
              <a:buFont typeface="Wingdings" panose="05000000000000000000" charset="0"/>
              <a:buNone/>
            </a:pP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Dùng</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lệnh</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sau</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để</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kiểm</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tra</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kết</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quả</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a:t>
            </a:r>
            <a:b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#date –f ‘</a:t>
            </a:r>
            <a:r>
              <a:rPr lang="en-US" sz="2400" dirty="0" err="1">
                <a:solidFill>
                  <a:schemeClr val="bg1"/>
                </a:solidFill>
                <a:latin typeface="Microsoft YaHei" panose="020B0503020204020204" pitchFamily="34" charset="-122"/>
                <a:ea typeface="Microsoft YaHei" panose="020B0503020204020204" pitchFamily="34" charset="-122"/>
                <a:sym typeface="+mn-ea"/>
              </a:rPr>
              <a:t>stringdate</a:t>
            </a:r>
            <a:r>
              <a:rPr lang="en-US" sz="2400" dirty="0">
                <a:solidFill>
                  <a:schemeClr val="bg1"/>
                </a:solidFill>
                <a:latin typeface="Microsoft YaHei" panose="020B0503020204020204" pitchFamily="34" charset="-122"/>
                <a:ea typeface="Microsoft YaHei" panose="020B0503020204020204" pitchFamily="34" charset="-122"/>
                <a:sym typeface="+mn-ea"/>
              </a:rPr>
              <a:t>’</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-r, --reference= </a:t>
            </a:r>
            <a:r>
              <a:rPr lang="en-US" sz="2400" dirty="0" err="1">
                <a:solidFill>
                  <a:schemeClr val="bg1"/>
                </a:solidFill>
                <a:latin typeface="Microsoft YaHei" panose="020B0503020204020204" pitchFamily="34" charset="-122"/>
                <a:ea typeface="Microsoft YaHei" panose="020B0503020204020204" pitchFamily="34" charset="-122"/>
                <a:sym typeface="+mn-ea"/>
              </a:rPr>
              <a:t>tập</a:t>
            </a:r>
            <a:r>
              <a:rPr lang="en-US" sz="2400" dirty="0">
                <a:solidFill>
                  <a:schemeClr val="bg1"/>
                </a:solidFill>
                <a:latin typeface="Microsoft YaHei" panose="020B0503020204020204" pitchFamily="34" charset="-122"/>
                <a:ea typeface="Microsoft YaHei" panose="020B0503020204020204" pitchFamily="34" charset="-122"/>
                <a:sym typeface="+mn-ea"/>
              </a:rPr>
              <a:t>-tin: </a:t>
            </a:r>
            <a:r>
              <a:rPr lang="en-US" sz="2400" dirty="0" err="1">
                <a:solidFill>
                  <a:schemeClr val="bg1"/>
                </a:solidFill>
                <a:latin typeface="Microsoft YaHei" panose="020B0503020204020204" pitchFamily="34" charset="-122"/>
                <a:ea typeface="Microsoft YaHei" panose="020B0503020204020204" pitchFamily="34" charset="-122"/>
                <a:sym typeface="+mn-ea"/>
              </a:rPr>
              <a:t>Hiển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gian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sửa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đổi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tập</a:t>
            </a:r>
            <a:r>
              <a:rPr lang="en-US" sz="2400" dirty="0">
                <a:solidFill>
                  <a:schemeClr val="bg1"/>
                </a:solidFill>
                <a:latin typeface="Microsoft YaHei" panose="020B0503020204020204" pitchFamily="34" charset="-122"/>
                <a:ea typeface="Microsoft YaHei" panose="020B0503020204020204" pitchFamily="34" charset="-122"/>
                <a:sym typeface="+mn-ea"/>
              </a:rPr>
              <a:t>-tin </a:t>
            </a:r>
            <a:r>
              <a:rPr lang="en-US" sz="2400" dirty="0" err="1">
                <a:solidFill>
                  <a:schemeClr val="bg1"/>
                </a:solidFill>
                <a:latin typeface="Microsoft YaHei" panose="020B0503020204020204" pitchFamily="34" charset="-122"/>
                <a:ea typeface="Microsoft YaHei" panose="020B0503020204020204" pitchFamily="34" charset="-122"/>
                <a:sym typeface="+mn-ea"/>
              </a:rPr>
              <a:t>gần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nhất</a:t>
            </a:r>
            <a:r>
              <a:rPr lang="en-US" sz="2400" dirty="0">
                <a:solidFill>
                  <a:schemeClr val="bg1"/>
                </a:solidFill>
                <a:latin typeface="Microsoft YaHei" panose="020B0503020204020204" pitchFamily="34" charset="-122"/>
                <a:ea typeface="Microsoft YaHei" panose="020B0503020204020204" pitchFamily="34" charset="-122"/>
                <a:sym typeface="+mn-ea"/>
              </a:rPr>
              <a:t>.</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Ví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xem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gian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sửa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đổi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tập</a:t>
            </a:r>
            <a:r>
              <a:rPr lang="en-US" sz="2400" dirty="0">
                <a:solidFill>
                  <a:schemeClr val="bg1"/>
                </a:solidFill>
                <a:latin typeface="Microsoft YaHei" panose="020B0503020204020204" pitchFamily="34" charset="-122"/>
                <a:ea typeface="Microsoft YaHei" panose="020B0503020204020204" pitchFamily="34" charset="-122"/>
                <a:sym typeface="+mn-ea"/>
              </a:rPr>
              <a:t> tin </a:t>
            </a:r>
            <a:r>
              <a:rPr lang="en-US" sz="2400" dirty="0" err="1">
                <a:solidFill>
                  <a:schemeClr val="bg1"/>
                </a:solidFill>
                <a:latin typeface="Microsoft YaHei" panose="020B0503020204020204" pitchFamily="34" charset="-122"/>
                <a:ea typeface="Microsoft YaHei" panose="020B0503020204020204" pitchFamily="34" charset="-122"/>
                <a:sym typeface="+mn-ea"/>
              </a:rPr>
              <a:t>stringdate</a:t>
            </a:r>
            <a:r>
              <a:rPr lang="en-US" sz="2400" dirty="0">
                <a:solidFill>
                  <a:schemeClr val="bg1"/>
                </a:solidFill>
                <a:latin typeface="Microsoft YaHei" panose="020B0503020204020204" pitchFamily="34" charset="-122"/>
                <a:ea typeface="Microsoft YaHei" panose="020B0503020204020204" pitchFamily="34" charset="-122"/>
                <a:sym typeface="+mn-ea"/>
              </a:rPr>
              <a:t>:</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#date –r ‘</a:t>
            </a:r>
            <a:r>
              <a:rPr lang="en-US" sz="2400" dirty="0" err="1">
                <a:solidFill>
                  <a:schemeClr val="bg1"/>
                </a:solidFill>
                <a:latin typeface="Microsoft YaHei" panose="020B0503020204020204" pitchFamily="34" charset="-122"/>
                <a:ea typeface="Microsoft YaHei" panose="020B0503020204020204" pitchFamily="34" charset="-122"/>
                <a:sym typeface="+mn-ea"/>
              </a:rPr>
              <a:t>stringdate</a:t>
            </a:r>
            <a:r>
              <a:rPr lang="en-US" sz="2400" dirty="0">
                <a:solidFill>
                  <a:schemeClr val="bg1"/>
                </a:solidFill>
                <a:latin typeface="Microsoft YaHei" panose="020B0503020204020204" pitchFamily="34" charset="-122"/>
                <a:ea typeface="Microsoft YaHei" panose="020B0503020204020204" pitchFamily="34" charset="-122"/>
                <a:sym typeface="+mn-ea"/>
              </a:rPr>
              <a:t>’</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-s, --set=</a:t>
            </a:r>
            <a:r>
              <a:rPr lang="en-US" sz="2400" dirty="0" err="1">
                <a:solidFill>
                  <a:schemeClr val="bg1"/>
                </a:solidFill>
                <a:latin typeface="Microsoft YaHei" panose="020B0503020204020204" pitchFamily="34" charset="-122"/>
                <a:ea typeface="Microsoft YaHei" panose="020B0503020204020204" pitchFamily="34" charset="-122"/>
                <a:sym typeface="+mn-ea"/>
              </a:rPr>
              <a:t>xâu-văn-bản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thiết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lập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lại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gian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theo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kiểu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xâu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bản</a:t>
            </a:r>
            <a:r>
              <a:rPr lang="en-US" sz="2400" dirty="0">
                <a:solidFill>
                  <a:schemeClr val="bg1"/>
                </a:solidFill>
                <a:latin typeface="Microsoft YaHei" panose="020B0503020204020204" pitchFamily="34" charset="-122"/>
                <a:ea typeface="Microsoft YaHei" panose="020B0503020204020204" pitchFamily="34" charset="-122"/>
                <a:sym typeface="+mn-ea"/>
              </a:rPr>
              <a:t>.</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Ví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thiết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lập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gian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hệ</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thống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‘09:00:00 1/1/2007’</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#date –s ‘9:00:00 1/1/2007’</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Mon Jan 1 9:00:00 EST 2007</a:t>
            </a:r>
            <a:endParaRPr lang="en-US" altLang="zh-HK" sz="2400" dirty="0"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862" name="组合 1638"/>
          <p:cNvGrpSpPr/>
          <p:nvPr/>
        </p:nvGrpSpPr>
        <p:grpSpPr bwMode="auto">
          <a:xfrm>
            <a:off x="2360295" y="768350"/>
            <a:ext cx="681355" cy="541655"/>
            <a:chOff x="0" y="0"/>
            <a:chExt cx="709986" cy="558307"/>
          </a:xfrm>
          <a:solidFill>
            <a:schemeClr val="bg1"/>
          </a:solidFill>
        </p:grpSpPr>
        <p:sp>
          <p:nvSpPr>
            <p:cNvPr id="863" name="Freeform 542"/>
            <p:cNvSpPr>
              <a:spLocks noChangeArrowheads="1"/>
            </p:cNvSpPr>
            <p:nvPr/>
          </p:nvSpPr>
          <p:spPr bwMode="auto">
            <a:xfrm>
              <a:off x="0" y="0"/>
              <a:ext cx="311564" cy="310171"/>
            </a:xfrm>
            <a:custGeom>
              <a:avLst/>
              <a:gdLst>
                <a:gd name="T0" fmla="*/ 2147483647 w 163"/>
                <a:gd name="T1" fmla="*/ 2147483647 h 163"/>
                <a:gd name="T2" fmla="*/ 2147483647 w 163"/>
                <a:gd name="T3" fmla="*/ 2147483647 h 163"/>
                <a:gd name="T4" fmla="*/ 2147483647 w 163"/>
                <a:gd name="T5" fmla="*/ 2147483647 h 163"/>
                <a:gd name="T6" fmla="*/ 2147483647 w 163"/>
                <a:gd name="T7" fmla="*/ 2147483647 h 163"/>
                <a:gd name="T8" fmla="*/ 2147483647 w 163"/>
                <a:gd name="T9" fmla="*/ 2147483647 h 163"/>
                <a:gd name="T10" fmla="*/ 2147483647 w 163"/>
                <a:gd name="T11" fmla="*/ 2147483647 h 163"/>
                <a:gd name="T12" fmla="*/ 2147483647 w 163"/>
                <a:gd name="T13" fmla="*/ 2147483647 h 163"/>
                <a:gd name="T14" fmla="*/ 2147483647 w 163"/>
                <a:gd name="T15" fmla="*/ 2147483647 h 163"/>
                <a:gd name="T16" fmla="*/ 2147483647 w 163"/>
                <a:gd name="T17" fmla="*/ 2147483647 h 163"/>
                <a:gd name="T18" fmla="*/ 2147483647 w 163"/>
                <a:gd name="T19" fmla="*/ 2147483647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
                <a:gd name="T31" fmla="*/ 0 h 163"/>
                <a:gd name="T32" fmla="*/ 163 w 163"/>
                <a:gd name="T33" fmla="*/ 163 h 1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 h="163">
                  <a:moveTo>
                    <a:pt x="48" y="14"/>
                  </a:moveTo>
                  <a:cubicBezTo>
                    <a:pt x="92" y="58"/>
                    <a:pt x="92" y="58"/>
                    <a:pt x="92" y="58"/>
                  </a:cubicBezTo>
                  <a:cubicBezTo>
                    <a:pt x="97" y="63"/>
                    <a:pt x="97" y="72"/>
                    <a:pt x="92" y="77"/>
                  </a:cubicBezTo>
                  <a:cubicBezTo>
                    <a:pt x="77" y="91"/>
                    <a:pt x="77" y="91"/>
                    <a:pt x="77" y="91"/>
                  </a:cubicBezTo>
                  <a:cubicBezTo>
                    <a:pt x="72" y="96"/>
                    <a:pt x="64" y="96"/>
                    <a:pt x="58" y="91"/>
                  </a:cubicBezTo>
                  <a:cubicBezTo>
                    <a:pt x="14" y="47"/>
                    <a:pt x="14" y="47"/>
                    <a:pt x="14" y="47"/>
                  </a:cubicBezTo>
                  <a:cubicBezTo>
                    <a:pt x="0" y="75"/>
                    <a:pt x="5" y="110"/>
                    <a:pt x="28" y="134"/>
                  </a:cubicBezTo>
                  <a:cubicBezTo>
                    <a:pt x="58" y="163"/>
                    <a:pt x="105" y="163"/>
                    <a:pt x="134" y="134"/>
                  </a:cubicBezTo>
                  <a:cubicBezTo>
                    <a:pt x="163" y="104"/>
                    <a:pt x="163" y="57"/>
                    <a:pt x="134" y="28"/>
                  </a:cubicBezTo>
                  <a:cubicBezTo>
                    <a:pt x="111" y="5"/>
                    <a:pt x="76" y="0"/>
                    <a:pt x="48" y="14"/>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4" name="Freeform 543"/>
            <p:cNvSpPr>
              <a:spLocks noEditPoints="1" noChangeArrowheads="1"/>
            </p:cNvSpPr>
            <p:nvPr/>
          </p:nvSpPr>
          <p:spPr bwMode="auto">
            <a:xfrm>
              <a:off x="198268" y="195501"/>
              <a:ext cx="362546" cy="362806"/>
            </a:xfrm>
            <a:custGeom>
              <a:avLst/>
              <a:gdLst>
                <a:gd name="T0" fmla="*/ 2147483647 w 190"/>
                <a:gd name="T1" fmla="*/ 2147483647 h 190"/>
                <a:gd name="T2" fmla="*/ 0 w 190"/>
                <a:gd name="T3" fmla="*/ 2147483647 h 190"/>
                <a:gd name="T4" fmla="*/ 2147483647 w 190"/>
                <a:gd name="T5" fmla="*/ 2147483647 h 190"/>
                <a:gd name="T6" fmla="*/ 2147483647 w 190"/>
                <a:gd name="T7" fmla="*/ 2147483647 h 190"/>
                <a:gd name="T8" fmla="*/ 2147483647 w 190"/>
                <a:gd name="T9" fmla="*/ 2147483647 h 190"/>
                <a:gd name="T10" fmla="*/ 2147483647 w 190"/>
                <a:gd name="T11" fmla="*/ 2147483647 h 190"/>
                <a:gd name="T12" fmla="*/ 2147483647 w 190"/>
                <a:gd name="T13" fmla="*/ 0 h 190"/>
                <a:gd name="T14" fmla="*/ 2147483647 w 190"/>
                <a:gd name="T15" fmla="*/ 2147483647 h 190"/>
                <a:gd name="T16" fmla="*/ 2147483647 w 190"/>
                <a:gd name="T17" fmla="*/ 2147483647 h 190"/>
                <a:gd name="T18" fmla="*/ 2147483647 w 190"/>
                <a:gd name="T19" fmla="*/ 2147483647 h 190"/>
                <a:gd name="T20" fmla="*/ 2147483647 w 190"/>
                <a:gd name="T21" fmla="*/ 2147483647 h 190"/>
                <a:gd name="T22" fmla="*/ 2147483647 w 190"/>
                <a:gd name="T23" fmla="*/ 2147483647 h 190"/>
                <a:gd name="T24" fmla="*/ 2147483647 w 190"/>
                <a:gd name="T25" fmla="*/ 2147483647 h 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0"/>
                <a:gd name="T40" fmla="*/ 0 h 190"/>
                <a:gd name="T41" fmla="*/ 190 w 190"/>
                <a:gd name="T42" fmla="*/ 190 h 1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0" h="190">
                  <a:moveTo>
                    <a:pt x="30" y="31"/>
                  </a:moveTo>
                  <a:cubicBezTo>
                    <a:pt x="21" y="39"/>
                    <a:pt x="11" y="46"/>
                    <a:pt x="0" y="49"/>
                  </a:cubicBezTo>
                  <a:cubicBezTo>
                    <a:pt x="138" y="188"/>
                    <a:pt x="138" y="188"/>
                    <a:pt x="138" y="188"/>
                  </a:cubicBezTo>
                  <a:cubicBezTo>
                    <a:pt x="141" y="190"/>
                    <a:pt x="145" y="190"/>
                    <a:pt x="148" y="188"/>
                  </a:cubicBezTo>
                  <a:cubicBezTo>
                    <a:pt x="187" y="148"/>
                    <a:pt x="187" y="148"/>
                    <a:pt x="187" y="148"/>
                  </a:cubicBezTo>
                  <a:cubicBezTo>
                    <a:pt x="190" y="146"/>
                    <a:pt x="190" y="141"/>
                    <a:pt x="187" y="139"/>
                  </a:cubicBezTo>
                  <a:cubicBezTo>
                    <a:pt x="48" y="0"/>
                    <a:pt x="48" y="0"/>
                    <a:pt x="48" y="0"/>
                  </a:cubicBezTo>
                  <a:cubicBezTo>
                    <a:pt x="45" y="11"/>
                    <a:pt x="39" y="22"/>
                    <a:pt x="30" y="31"/>
                  </a:cubicBezTo>
                  <a:close/>
                  <a:moveTo>
                    <a:pt x="156" y="157"/>
                  </a:moveTo>
                  <a:cubicBezTo>
                    <a:pt x="153" y="160"/>
                    <a:pt x="147" y="160"/>
                    <a:pt x="143" y="157"/>
                  </a:cubicBezTo>
                  <a:cubicBezTo>
                    <a:pt x="139" y="153"/>
                    <a:pt x="139" y="147"/>
                    <a:pt x="143" y="143"/>
                  </a:cubicBezTo>
                  <a:cubicBezTo>
                    <a:pt x="147" y="140"/>
                    <a:pt x="153" y="140"/>
                    <a:pt x="156" y="143"/>
                  </a:cubicBezTo>
                  <a:cubicBezTo>
                    <a:pt x="160" y="147"/>
                    <a:pt x="160" y="153"/>
                    <a:pt x="156" y="15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5" name="Freeform 544"/>
            <p:cNvSpPr>
              <a:spLocks noEditPoints="1" noChangeArrowheads="1"/>
            </p:cNvSpPr>
            <p:nvPr/>
          </p:nvSpPr>
          <p:spPr bwMode="auto">
            <a:xfrm>
              <a:off x="219038" y="216180"/>
              <a:ext cx="330446" cy="332727"/>
            </a:xfrm>
            <a:custGeom>
              <a:avLst/>
              <a:gdLst>
                <a:gd name="T0" fmla="*/ 2147483647 w 173"/>
                <a:gd name="T1" fmla="*/ 2147483647 h 174"/>
                <a:gd name="T2" fmla="*/ 2147483647 w 173"/>
                <a:gd name="T3" fmla="*/ 2147483647 h 174"/>
                <a:gd name="T4" fmla="*/ 2147483647 w 173"/>
                <a:gd name="T5" fmla="*/ 0 h 174"/>
                <a:gd name="T6" fmla="*/ 2147483647 w 173"/>
                <a:gd name="T7" fmla="*/ 2147483647 h 174"/>
                <a:gd name="T8" fmla="*/ 0 w 173"/>
                <a:gd name="T9" fmla="*/ 2147483647 h 174"/>
                <a:gd name="T10" fmla="*/ 2147483647 w 173"/>
                <a:gd name="T11" fmla="*/ 2147483647 h 174"/>
                <a:gd name="T12" fmla="*/ 2147483647 w 173"/>
                <a:gd name="T13" fmla="*/ 2147483647 h 174"/>
                <a:gd name="T14" fmla="*/ 2147483647 w 173"/>
                <a:gd name="T15" fmla="*/ 2147483647 h 174"/>
                <a:gd name="T16" fmla="*/ 2147483647 w 173"/>
                <a:gd name="T17" fmla="*/ 2147483647 h 174"/>
                <a:gd name="T18" fmla="*/ 2147483647 w 173"/>
                <a:gd name="T19" fmla="*/ 2147483647 h 174"/>
                <a:gd name="T20" fmla="*/ 2147483647 w 173"/>
                <a:gd name="T21" fmla="*/ 2147483647 h 1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3"/>
                <a:gd name="T34" fmla="*/ 0 h 174"/>
                <a:gd name="T35" fmla="*/ 173 w 173"/>
                <a:gd name="T36" fmla="*/ 174 h 1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3" h="174">
                  <a:moveTo>
                    <a:pt x="140" y="174"/>
                  </a:moveTo>
                  <a:cubicBezTo>
                    <a:pt x="173" y="140"/>
                    <a:pt x="173" y="140"/>
                    <a:pt x="173" y="140"/>
                  </a:cubicBezTo>
                  <a:cubicBezTo>
                    <a:pt x="33" y="0"/>
                    <a:pt x="33" y="0"/>
                    <a:pt x="33" y="0"/>
                  </a:cubicBezTo>
                  <a:cubicBezTo>
                    <a:pt x="29" y="7"/>
                    <a:pt x="25" y="14"/>
                    <a:pt x="19" y="20"/>
                  </a:cubicBezTo>
                  <a:cubicBezTo>
                    <a:pt x="13" y="25"/>
                    <a:pt x="7" y="30"/>
                    <a:pt x="0" y="33"/>
                  </a:cubicBezTo>
                  <a:lnTo>
                    <a:pt x="140" y="174"/>
                  </a:lnTo>
                  <a:close/>
                  <a:moveTo>
                    <a:pt x="132" y="132"/>
                  </a:moveTo>
                  <a:cubicBezTo>
                    <a:pt x="136" y="129"/>
                    <a:pt x="142" y="129"/>
                    <a:pt x="145" y="132"/>
                  </a:cubicBezTo>
                  <a:cubicBezTo>
                    <a:pt x="149" y="136"/>
                    <a:pt x="149" y="142"/>
                    <a:pt x="145" y="146"/>
                  </a:cubicBezTo>
                  <a:cubicBezTo>
                    <a:pt x="142" y="149"/>
                    <a:pt x="136" y="149"/>
                    <a:pt x="132" y="146"/>
                  </a:cubicBezTo>
                  <a:cubicBezTo>
                    <a:pt x="128" y="142"/>
                    <a:pt x="128" y="136"/>
                    <a:pt x="132" y="132"/>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6" name="Freeform 545"/>
            <p:cNvSpPr>
              <a:spLocks noEditPoints="1" noChangeArrowheads="1"/>
            </p:cNvSpPr>
            <p:nvPr/>
          </p:nvSpPr>
          <p:spPr bwMode="auto">
            <a:xfrm>
              <a:off x="254916" y="251896"/>
              <a:ext cx="200156" cy="203021"/>
            </a:xfrm>
            <a:custGeom>
              <a:avLst/>
              <a:gdLst>
                <a:gd name="T0" fmla="*/ 2147483647 w 250"/>
                <a:gd name="T1" fmla="*/ 0 h 253"/>
                <a:gd name="T2" fmla="*/ 2147483647 w 250"/>
                <a:gd name="T3" fmla="*/ 2147483647 h 253"/>
                <a:gd name="T4" fmla="*/ 2147483647 w 250"/>
                <a:gd name="T5" fmla="*/ 2147483647 h 253"/>
                <a:gd name="T6" fmla="*/ 2147483647 w 250"/>
                <a:gd name="T7" fmla="*/ 2147483647 h 253"/>
                <a:gd name="T8" fmla="*/ 2147483647 w 250"/>
                <a:gd name="T9" fmla="*/ 0 h 253"/>
                <a:gd name="T10" fmla="*/ 0 w 250"/>
                <a:gd name="T11" fmla="*/ 2147483647 h 253"/>
                <a:gd name="T12" fmla="*/ 2147483647 w 250"/>
                <a:gd name="T13" fmla="*/ 2147483647 h 253"/>
                <a:gd name="T14" fmla="*/ 2147483647 w 250"/>
                <a:gd name="T15" fmla="*/ 2147483647 h 253"/>
                <a:gd name="T16" fmla="*/ 2147483647 w 250"/>
                <a:gd name="T17" fmla="*/ 2147483647 h 253"/>
                <a:gd name="T18" fmla="*/ 0 w 250"/>
                <a:gd name="T19" fmla="*/ 2147483647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253"/>
                <a:gd name="T32" fmla="*/ 250 w 250"/>
                <a:gd name="T33" fmla="*/ 253 h 2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253">
                  <a:moveTo>
                    <a:pt x="115" y="0"/>
                  </a:moveTo>
                  <a:lnTo>
                    <a:pt x="96" y="19"/>
                  </a:lnTo>
                  <a:lnTo>
                    <a:pt x="234" y="156"/>
                  </a:lnTo>
                  <a:lnTo>
                    <a:pt x="250" y="137"/>
                  </a:lnTo>
                  <a:lnTo>
                    <a:pt x="115" y="0"/>
                  </a:lnTo>
                  <a:close/>
                  <a:moveTo>
                    <a:pt x="0" y="116"/>
                  </a:moveTo>
                  <a:lnTo>
                    <a:pt x="134" y="253"/>
                  </a:lnTo>
                  <a:lnTo>
                    <a:pt x="153" y="234"/>
                  </a:lnTo>
                  <a:lnTo>
                    <a:pt x="18" y="97"/>
                  </a:lnTo>
                  <a:lnTo>
                    <a:pt x="0" y="116"/>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7" name="Freeform 546"/>
            <p:cNvSpPr>
              <a:spLocks noChangeArrowheads="1"/>
            </p:cNvSpPr>
            <p:nvPr/>
          </p:nvSpPr>
          <p:spPr bwMode="auto">
            <a:xfrm>
              <a:off x="268133" y="266934"/>
              <a:ext cx="175609" cy="172943"/>
            </a:xfrm>
            <a:custGeom>
              <a:avLst/>
              <a:gdLst>
                <a:gd name="T0" fmla="*/ 0 w 216"/>
                <a:gd name="T1" fmla="*/ 2147483647 h 215"/>
                <a:gd name="T2" fmla="*/ 2147483647 w 216"/>
                <a:gd name="T3" fmla="*/ 2147483647 h 215"/>
                <a:gd name="T4" fmla="*/ 2147483647 w 216"/>
                <a:gd name="T5" fmla="*/ 2147483647 h 215"/>
                <a:gd name="T6" fmla="*/ 2147483647 w 216"/>
                <a:gd name="T7" fmla="*/ 0 h 215"/>
                <a:gd name="T8" fmla="*/ 0 w 216"/>
                <a:gd name="T9" fmla="*/ 2147483647 h 215"/>
                <a:gd name="T10" fmla="*/ 0 60000 65536"/>
                <a:gd name="T11" fmla="*/ 0 60000 65536"/>
                <a:gd name="T12" fmla="*/ 0 60000 65536"/>
                <a:gd name="T13" fmla="*/ 0 60000 65536"/>
                <a:gd name="T14" fmla="*/ 0 60000 65536"/>
                <a:gd name="T15" fmla="*/ 0 w 216"/>
                <a:gd name="T16" fmla="*/ 0 h 215"/>
                <a:gd name="T17" fmla="*/ 216 w 216"/>
                <a:gd name="T18" fmla="*/ 215 h 215"/>
              </a:gdLst>
              <a:ahLst/>
              <a:cxnLst>
                <a:cxn ang="T10">
                  <a:pos x="T0" y="T1"/>
                </a:cxn>
                <a:cxn ang="T11">
                  <a:pos x="T2" y="T3"/>
                </a:cxn>
                <a:cxn ang="T12">
                  <a:pos x="T4" y="T5"/>
                </a:cxn>
                <a:cxn ang="T13">
                  <a:pos x="T6" y="T7"/>
                </a:cxn>
                <a:cxn ang="T14">
                  <a:pos x="T8" y="T9"/>
                </a:cxn>
              </a:cxnLst>
              <a:rect l="T15" t="T16" r="T17" b="T18"/>
              <a:pathLst>
                <a:path w="216" h="215">
                  <a:moveTo>
                    <a:pt x="0" y="78"/>
                  </a:moveTo>
                  <a:lnTo>
                    <a:pt x="135" y="215"/>
                  </a:lnTo>
                  <a:lnTo>
                    <a:pt x="216" y="137"/>
                  </a:lnTo>
                  <a:lnTo>
                    <a:pt x="78" y="0"/>
                  </a:lnTo>
                  <a:lnTo>
                    <a:pt x="0" y="78"/>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8" name="Freeform 547"/>
            <p:cNvSpPr>
              <a:spLocks noChangeArrowheads="1"/>
            </p:cNvSpPr>
            <p:nvPr/>
          </p:nvSpPr>
          <p:spPr bwMode="auto">
            <a:xfrm>
              <a:off x="398424" y="0"/>
              <a:ext cx="311562" cy="310171"/>
            </a:xfrm>
            <a:custGeom>
              <a:avLst/>
              <a:gdLst>
                <a:gd name="T0" fmla="*/ 2147483647 w 163"/>
                <a:gd name="T1" fmla="*/ 2147483647 h 163"/>
                <a:gd name="T2" fmla="*/ 2147483647 w 163"/>
                <a:gd name="T3" fmla="*/ 2147483647 h 163"/>
                <a:gd name="T4" fmla="*/ 2147483647 w 163"/>
                <a:gd name="T5" fmla="*/ 2147483647 h 163"/>
                <a:gd name="T6" fmla="*/ 2147483647 w 163"/>
                <a:gd name="T7" fmla="*/ 2147483647 h 163"/>
                <a:gd name="T8" fmla="*/ 2147483647 w 163"/>
                <a:gd name="T9" fmla="*/ 2147483647 h 163"/>
                <a:gd name="T10" fmla="*/ 2147483647 w 163"/>
                <a:gd name="T11" fmla="*/ 2147483647 h 163"/>
                <a:gd name="T12" fmla="*/ 2147483647 w 163"/>
                <a:gd name="T13" fmla="*/ 2147483647 h 163"/>
                <a:gd name="T14" fmla="*/ 2147483647 w 163"/>
                <a:gd name="T15" fmla="*/ 2147483647 h 163"/>
                <a:gd name="T16" fmla="*/ 2147483647 w 163"/>
                <a:gd name="T17" fmla="*/ 2147483647 h 163"/>
                <a:gd name="T18" fmla="*/ 2147483647 w 163"/>
                <a:gd name="T19" fmla="*/ 2147483647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
                <a:gd name="T31" fmla="*/ 0 h 163"/>
                <a:gd name="T32" fmla="*/ 163 w 163"/>
                <a:gd name="T33" fmla="*/ 163 h 1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 h="163">
                  <a:moveTo>
                    <a:pt x="149" y="47"/>
                  </a:moveTo>
                  <a:cubicBezTo>
                    <a:pt x="105" y="91"/>
                    <a:pt x="105" y="91"/>
                    <a:pt x="105" y="91"/>
                  </a:cubicBezTo>
                  <a:cubicBezTo>
                    <a:pt x="100" y="96"/>
                    <a:pt x="91" y="96"/>
                    <a:pt x="86" y="91"/>
                  </a:cubicBezTo>
                  <a:cubicBezTo>
                    <a:pt x="72" y="77"/>
                    <a:pt x="72" y="77"/>
                    <a:pt x="72" y="77"/>
                  </a:cubicBezTo>
                  <a:cubicBezTo>
                    <a:pt x="66" y="72"/>
                    <a:pt x="66" y="63"/>
                    <a:pt x="72" y="58"/>
                  </a:cubicBezTo>
                  <a:cubicBezTo>
                    <a:pt x="115" y="14"/>
                    <a:pt x="115" y="14"/>
                    <a:pt x="115" y="14"/>
                  </a:cubicBezTo>
                  <a:cubicBezTo>
                    <a:pt x="87" y="0"/>
                    <a:pt x="52" y="5"/>
                    <a:pt x="29" y="28"/>
                  </a:cubicBezTo>
                  <a:cubicBezTo>
                    <a:pt x="0" y="57"/>
                    <a:pt x="0" y="104"/>
                    <a:pt x="29" y="134"/>
                  </a:cubicBezTo>
                  <a:cubicBezTo>
                    <a:pt x="58" y="163"/>
                    <a:pt x="106" y="163"/>
                    <a:pt x="135" y="134"/>
                  </a:cubicBezTo>
                  <a:cubicBezTo>
                    <a:pt x="158" y="110"/>
                    <a:pt x="163" y="75"/>
                    <a:pt x="149" y="4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9" name="Freeform 548"/>
            <p:cNvSpPr>
              <a:spLocks noEditPoints="1" noChangeArrowheads="1"/>
            </p:cNvSpPr>
            <p:nvPr/>
          </p:nvSpPr>
          <p:spPr bwMode="auto">
            <a:xfrm>
              <a:off x="149173" y="195501"/>
              <a:ext cx="364434" cy="362806"/>
            </a:xfrm>
            <a:custGeom>
              <a:avLst/>
              <a:gdLst>
                <a:gd name="T0" fmla="*/ 2147483647 w 191"/>
                <a:gd name="T1" fmla="*/ 2147483647 h 190"/>
                <a:gd name="T2" fmla="*/ 2147483647 w 191"/>
                <a:gd name="T3" fmla="*/ 0 h 190"/>
                <a:gd name="T4" fmla="*/ 2147483647 w 191"/>
                <a:gd name="T5" fmla="*/ 2147483647 h 190"/>
                <a:gd name="T6" fmla="*/ 2147483647 w 191"/>
                <a:gd name="T7" fmla="*/ 2147483647 h 190"/>
                <a:gd name="T8" fmla="*/ 2147483647 w 191"/>
                <a:gd name="T9" fmla="*/ 2147483647 h 190"/>
                <a:gd name="T10" fmla="*/ 2147483647 w 191"/>
                <a:gd name="T11" fmla="*/ 2147483647 h 190"/>
                <a:gd name="T12" fmla="*/ 2147483647 w 191"/>
                <a:gd name="T13" fmla="*/ 2147483647 h 190"/>
                <a:gd name="T14" fmla="*/ 2147483647 w 191"/>
                <a:gd name="T15" fmla="*/ 2147483647 h 190"/>
                <a:gd name="T16" fmla="*/ 2147483647 w 191"/>
                <a:gd name="T17" fmla="*/ 2147483647 h 190"/>
                <a:gd name="T18" fmla="*/ 2147483647 w 191"/>
                <a:gd name="T19" fmla="*/ 2147483647 h 190"/>
                <a:gd name="T20" fmla="*/ 2147483647 w 191"/>
                <a:gd name="T21" fmla="*/ 2147483647 h 190"/>
                <a:gd name="T22" fmla="*/ 2147483647 w 191"/>
                <a:gd name="T23" fmla="*/ 2147483647 h 190"/>
                <a:gd name="T24" fmla="*/ 2147483647 w 191"/>
                <a:gd name="T25" fmla="*/ 2147483647 h 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1"/>
                <a:gd name="T40" fmla="*/ 0 h 190"/>
                <a:gd name="T41" fmla="*/ 191 w 191"/>
                <a:gd name="T42" fmla="*/ 190 h 1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1" h="190">
                  <a:moveTo>
                    <a:pt x="160" y="31"/>
                  </a:moveTo>
                  <a:cubicBezTo>
                    <a:pt x="151" y="22"/>
                    <a:pt x="145" y="11"/>
                    <a:pt x="142" y="0"/>
                  </a:cubicBezTo>
                  <a:cubicBezTo>
                    <a:pt x="3" y="139"/>
                    <a:pt x="3" y="139"/>
                    <a:pt x="3" y="139"/>
                  </a:cubicBezTo>
                  <a:cubicBezTo>
                    <a:pt x="0" y="141"/>
                    <a:pt x="0" y="146"/>
                    <a:pt x="3" y="148"/>
                  </a:cubicBezTo>
                  <a:cubicBezTo>
                    <a:pt x="42" y="188"/>
                    <a:pt x="42" y="188"/>
                    <a:pt x="42" y="188"/>
                  </a:cubicBezTo>
                  <a:cubicBezTo>
                    <a:pt x="45" y="190"/>
                    <a:pt x="49" y="190"/>
                    <a:pt x="52" y="188"/>
                  </a:cubicBezTo>
                  <a:cubicBezTo>
                    <a:pt x="191" y="49"/>
                    <a:pt x="191" y="49"/>
                    <a:pt x="191" y="49"/>
                  </a:cubicBezTo>
                  <a:cubicBezTo>
                    <a:pt x="179" y="46"/>
                    <a:pt x="169" y="39"/>
                    <a:pt x="160" y="31"/>
                  </a:cubicBezTo>
                  <a:close/>
                  <a:moveTo>
                    <a:pt x="34" y="157"/>
                  </a:moveTo>
                  <a:cubicBezTo>
                    <a:pt x="30" y="153"/>
                    <a:pt x="30" y="147"/>
                    <a:pt x="34" y="143"/>
                  </a:cubicBezTo>
                  <a:cubicBezTo>
                    <a:pt x="38" y="140"/>
                    <a:pt x="44" y="140"/>
                    <a:pt x="47" y="143"/>
                  </a:cubicBezTo>
                  <a:cubicBezTo>
                    <a:pt x="51" y="147"/>
                    <a:pt x="51" y="153"/>
                    <a:pt x="47" y="157"/>
                  </a:cubicBezTo>
                  <a:cubicBezTo>
                    <a:pt x="44" y="160"/>
                    <a:pt x="38" y="160"/>
                    <a:pt x="34" y="15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0" name="Freeform 549"/>
            <p:cNvSpPr>
              <a:spLocks noEditPoints="1" noChangeArrowheads="1"/>
            </p:cNvSpPr>
            <p:nvPr/>
          </p:nvSpPr>
          <p:spPr bwMode="auto">
            <a:xfrm>
              <a:off x="160503" y="216180"/>
              <a:ext cx="332334" cy="332727"/>
            </a:xfrm>
            <a:custGeom>
              <a:avLst/>
              <a:gdLst>
                <a:gd name="T0" fmla="*/ 0 w 174"/>
                <a:gd name="T1" fmla="*/ 2147483647 h 174"/>
                <a:gd name="T2" fmla="*/ 2147483647 w 174"/>
                <a:gd name="T3" fmla="*/ 2147483647 h 174"/>
                <a:gd name="T4" fmla="*/ 2147483647 w 174"/>
                <a:gd name="T5" fmla="*/ 2147483647 h 174"/>
                <a:gd name="T6" fmla="*/ 2147483647 w 174"/>
                <a:gd name="T7" fmla="*/ 2147483647 h 174"/>
                <a:gd name="T8" fmla="*/ 2147483647 w 174"/>
                <a:gd name="T9" fmla="*/ 0 h 174"/>
                <a:gd name="T10" fmla="*/ 0 w 174"/>
                <a:gd name="T11" fmla="*/ 2147483647 h 174"/>
                <a:gd name="T12" fmla="*/ 2147483647 w 174"/>
                <a:gd name="T13" fmla="*/ 2147483647 h 174"/>
                <a:gd name="T14" fmla="*/ 2147483647 w 174"/>
                <a:gd name="T15" fmla="*/ 2147483647 h 174"/>
                <a:gd name="T16" fmla="*/ 2147483647 w 174"/>
                <a:gd name="T17" fmla="*/ 2147483647 h 174"/>
                <a:gd name="T18" fmla="*/ 2147483647 w 174"/>
                <a:gd name="T19" fmla="*/ 2147483647 h 174"/>
                <a:gd name="T20" fmla="*/ 2147483647 w 174"/>
                <a:gd name="T21" fmla="*/ 2147483647 h 1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4"/>
                <a:gd name="T34" fmla="*/ 0 h 174"/>
                <a:gd name="T35" fmla="*/ 174 w 174"/>
                <a:gd name="T36" fmla="*/ 174 h 1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4" h="174">
                  <a:moveTo>
                    <a:pt x="0" y="140"/>
                  </a:moveTo>
                  <a:cubicBezTo>
                    <a:pt x="33" y="174"/>
                    <a:pt x="33" y="174"/>
                    <a:pt x="33" y="174"/>
                  </a:cubicBezTo>
                  <a:cubicBezTo>
                    <a:pt x="174" y="33"/>
                    <a:pt x="174" y="33"/>
                    <a:pt x="174" y="33"/>
                  </a:cubicBezTo>
                  <a:cubicBezTo>
                    <a:pt x="167" y="30"/>
                    <a:pt x="160" y="25"/>
                    <a:pt x="154" y="20"/>
                  </a:cubicBezTo>
                  <a:cubicBezTo>
                    <a:pt x="148" y="14"/>
                    <a:pt x="144" y="7"/>
                    <a:pt x="140" y="0"/>
                  </a:cubicBezTo>
                  <a:lnTo>
                    <a:pt x="0" y="140"/>
                  </a:lnTo>
                  <a:close/>
                  <a:moveTo>
                    <a:pt x="41" y="132"/>
                  </a:moveTo>
                  <a:cubicBezTo>
                    <a:pt x="45" y="136"/>
                    <a:pt x="45" y="142"/>
                    <a:pt x="41" y="146"/>
                  </a:cubicBezTo>
                  <a:cubicBezTo>
                    <a:pt x="38" y="149"/>
                    <a:pt x="32" y="149"/>
                    <a:pt x="28" y="146"/>
                  </a:cubicBezTo>
                  <a:cubicBezTo>
                    <a:pt x="24" y="142"/>
                    <a:pt x="24" y="136"/>
                    <a:pt x="28" y="132"/>
                  </a:cubicBezTo>
                  <a:cubicBezTo>
                    <a:pt x="32" y="129"/>
                    <a:pt x="38" y="129"/>
                    <a:pt x="41" y="132"/>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1" name="Freeform 550"/>
            <p:cNvSpPr>
              <a:spLocks noChangeArrowheads="1"/>
            </p:cNvSpPr>
            <p:nvPr/>
          </p:nvSpPr>
          <p:spPr bwMode="auto">
            <a:xfrm>
              <a:off x="198268" y="195501"/>
              <a:ext cx="107630" cy="107150"/>
            </a:xfrm>
            <a:custGeom>
              <a:avLst/>
              <a:gdLst>
                <a:gd name="T0" fmla="*/ 2147483647 w 56"/>
                <a:gd name="T1" fmla="*/ 0 h 56"/>
                <a:gd name="T2" fmla="*/ 2147483647 w 56"/>
                <a:gd name="T3" fmla="*/ 2147483647 h 56"/>
                <a:gd name="T4" fmla="*/ 0 w 56"/>
                <a:gd name="T5" fmla="*/ 2147483647 h 56"/>
                <a:gd name="T6" fmla="*/ 2147483647 w 56"/>
                <a:gd name="T7" fmla="*/ 2147483647 h 56"/>
                <a:gd name="T8" fmla="*/ 2147483647 w 56"/>
                <a:gd name="T9" fmla="*/ 2147483647 h 56"/>
                <a:gd name="T10" fmla="*/ 2147483647 w 56"/>
                <a:gd name="T11" fmla="*/ 2147483647 h 56"/>
                <a:gd name="T12" fmla="*/ 2147483647 w 56"/>
                <a:gd name="T13" fmla="*/ 0 h 56"/>
                <a:gd name="T14" fmla="*/ 0 60000 65536"/>
                <a:gd name="T15" fmla="*/ 0 60000 65536"/>
                <a:gd name="T16" fmla="*/ 0 60000 65536"/>
                <a:gd name="T17" fmla="*/ 0 60000 65536"/>
                <a:gd name="T18" fmla="*/ 0 60000 65536"/>
                <a:gd name="T19" fmla="*/ 0 60000 65536"/>
                <a:gd name="T20" fmla="*/ 0 60000 65536"/>
                <a:gd name="T21" fmla="*/ 0 w 56"/>
                <a:gd name="T22" fmla="*/ 0 h 56"/>
                <a:gd name="T23" fmla="*/ 56 w 56"/>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56">
                  <a:moveTo>
                    <a:pt x="48" y="0"/>
                  </a:moveTo>
                  <a:cubicBezTo>
                    <a:pt x="45" y="11"/>
                    <a:pt x="39" y="22"/>
                    <a:pt x="30" y="31"/>
                  </a:cubicBezTo>
                  <a:cubicBezTo>
                    <a:pt x="21" y="39"/>
                    <a:pt x="11" y="46"/>
                    <a:pt x="0" y="49"/>
                  </a:cubicBezTo>
                  <a:cubicBezTo>
                    <a:pt x="7" y="56"/>
                    <a:pt x="7" y="56"/>
                    <a:pt x="7" y="56"/>
                  </a:cubicBezTo>
                  <a:cubicBezTo>
                    <a:pt x="18" y="53"/>
                    <a:pt x="28" y="47"/>
                    <a:pt x="37" y="38"/>
                  </a:cubicBezTo>
                  <a:cubicBezTo>
                    <a:pt x="46" y="29"/>
                    <a:pt x="52" y="18"/>
                    <a:pt x="56" y="7"/>
                  </a:cubicBezTo>
                  <a:lnTo>
                    <a:pt x="48"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2" name="Freeform 551"/>
            <p:cNvSpPr>
              <a:spLocks noChangeArrowheads="1"/>
            </p:cNvSpPr>
            <p:nvPr/>
          </p:nvSpPr>
          <p:spPr bwMode="auto">
            <a:xfrm>
              <a:off x="219038" y="216180"/>
              <a:ext cx="77419" cy="78952"/>
            </a:xfrm>
            <a:custGeom>
              <a:avLst/>
              <a:gdLst>
                <a:gd name="T0" fmla="*/ 2147483647 w 40"/>
                <a:gd name="T1" fmla="*/ 2147483647 h 41"/>
                <a:gd name="T2" fmla="*/ 2147483647 w 40"/>
                <a:gd name="T3" fmla="*/ 2147483647 h 41"/>
                <a:gd name="T4" fmla="*/ 0 w 40"/>
                <a:gd name="T5" fmla="*/ 2147483647 h 41"/>
                <a:gd name="T6" fmla="*/ 2147483647 w 40"/>
                <a:gd name="T7" fmla="*/ 2147483647 h 41"/>
                <a:gd name="T8" fmla="*/ 2147483647 w 40"/>
                <a:gd name="T9" fmla="*/ 2147483647 h 41"/>
                <a:gd name="T10" fmla="*/ 2147483647 w 40"/>
                <a:gd name="T11" fmla="*/ 2147483647 h 41"/>
                <a:gd name="T12" fmla="*/ 2147483647 w 40"/>
                <a:gd name="T13" fmla="*/ 0 h 41"/>
                <a:gd name="T14" fmla="*/ 2147483647 w 40"/>
                <a:gd name="T15" fmla="*/ 2147483647 h 41"/>
                <a:gd name="T16" fmla="*/ 2147483647 w 40"/>
                <a:gd name="T17" fmla="*/ 2147483647 h 41"/>
                <a:gd name="T18" fmla="*/ 2147483647 w 40"/>
                <a:gd name="T19" fmla="*/ 2147483647 h 41"/>
                <a:gd name="T20" fmla="*/ 2147483647 w 40"/>
                <a:gd name="T21" fmla="*/ 2147483647 h 41"/>
                <a:gd name="T22" fmla="*/ 2147483647 w 40"/>
                <a:gd name="T23" fmla="*/ 2147483647 h 41"/>
                <a:gd name="T24" fmla="*/ 2147483647 w 40"/>
                <a:gd name="T25" fmla="*/ 2147483647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41"/>
                <a:gd name="T41" fmla="*/ 40 w 40"/>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41">
                  <a:moveTo>
                    <a:pt x="15" y="23"/>
                  </a:moveTo>
                  <a:cubicBezTo>
                    <a:pt x="15" y="24"/>
                    <a:pt x="14" y="24"/>
                    <a:pt x="14" y="24"/>
                  </a:cubicBezTo>
                  <a:cubicBezTo>
                    <a:pt x="9" y="28"/>
                    <a:pt x="5" y="31"/>
                    <a:pt x="0" y="34"/>
                  </a:cubicBezTo>
                  <a:cubicBezTo>
                    <a:pt x="7" y="41"/>
                    <a:pt x="7" y="41"/>
                    <a:pt x="7" y="41"/>
                  </a:cubicBezTo>
                  <a:cubicBezTo>
                    <a:pt x="14" y="37"/>
                    <a:pt x="20" y="33"/>
                    <a:pt x="26" y="27"/>
                  </a:cubicBezTo>
                  <a:cubicBezTo>
                    <a:pt x="32" y="21"/>
                    <a:pt x="37" y="14"/>
                    <a:pt x="40" y="7"/>
                  </a:cubicBezTo>
                  <a:cubicBezTo>
                    <a:pt x="33" y="0"/>
                    <a:pt x="33" y="0"/>
                    <a:pt x="33" y="0"/>
                  </a:cubicBezTo>
                  <a:cubicBezTo>
                    <a:pt x="31" y="5"/>
                    <a:pt x="27" y="10"/>
                    <a:pt x="24" y="14"/>
                  </a:cubicBezTo>
                  <a:cubicBezTo>
                    <a:pt x="23" y="15"/>
                    <a:pt x="23" y="15"/>
                    <a:pt x="23" y="15"/>
                  </a:cubicBezTo>
                  <a:cubicBezTo>
                    <a:pt x="22" y="16"/>
                    <a:pt x="22" y="16"/>
                    <a:pt x="22" y="17"/>
                  </a:cubicBezTo>
                  <a:cubicBezTo>
                    <a:pt x="21" y="18"/>
                    <a:pt x="20" y="19"/>
                    <a:pt x="19" y="20"/>
                  </a:cubicBezTo>
                  <a:cubicBezTo>
                    <a:pt x="18" y="20"/>
                    <a:pt x="17" y="21"/>
                    <a:pt x="16" y="22"/>
                  </a:cubicBezTo>
                  <a:cubicBezTo>
                    <a:pt x="16" y="23"/>
                    <a:pt x="15" y="23"/>
                    <a:pt x="15" y="23"/>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3" name="Freeform 552"/>
            <p:cNvSpPr>
              <a:spLocks noChangeArrowheads="1"/>
            </p:cNvSpPr>
            <p:nvPr/>
          </p:nvSpPr>
          <p:spPr bwMode="auto">
            <a:xfrm>
              <a:off x="404088" y="195501"/>
              <a:ext cx="109519" cy="107150"/>
            </a:xfrm>
            <a:custGeom>
              <a:avLst/>
              <a:gdLst>
                <a:gd name="T0" fmla="*/ 2147483647 w 57"/>
                <a:gd name="T1" fmla="*/ 2147483647 h 56"/>
                <a:gd name="T2" fmla="*/ 2147483647 w 57"/>
                <a:gd name="T3" fmla="*/ 2147483647 h 56"/>
                <a:gd name="T4" fmla="*/ 2147483647 w 57"/>
                <a:gd name="T5" fmla="*/ 0 h 56"/>
                <a:gd name="T6" fmla="*/ 0 w 57"/>
                <a:gd name="T7" fmla="*/ 2147483647 h 56"/>
                <a:gd name="T8" fmla="*/ 2147483647 w 57"/>
                <a:gd name="T9" fmla="*/ 2147483647 h 56"/>
                <a:gd name="T10" fmla="*/ 2147483647 w 57"/>
                <a:gd name="T11" fmla="*/ 2147483647 h 56"/>
                <a:gd name="T12" fmla="*/ 2147483647 w 57"/>
                <a:gd name="T13" fmla="*/ 2147483647 h 56"/>
                <a:gd name="T14" fmla="*/ 0 60000 65536"/>
                <a:gd name="T15" fmla="*/ 0 60000 65536"/>
                <a:gd name="T16" fmla="*/ 0 60000 65536"/>
                <a:gd name="T17" fmla="*/ 0 60000 65536"/>
                <a:gd name="T18" fmla="*/ 0 60000 65536"/>
                <a:gd name="T19" fmla="*/ 0 60000 65536"/>
                <a:gd name="T20" fmla="*/ 0 60000 65536"/>
                <a:gd name="T21" fmla="*/ 0 w 57"/>
                <a:gd name="T22" fmla="*/ 0 h 56"/>
                <a:gd name="T23" fmla="*/ 57 w 57"/>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6">
                  <a:moveTo>
                    <a:pt x="57" y="49"/>
                  </a:moveTo>
                  <a:cubicBezTo>
                    <a:pt x="45" y="46"/>
                    <a:pt x="35" y="39"/>
                    <a:pt x="26" y="31"/>
                  </a:cubicBezTo>
                  <a:cubicBezTo>
                    <a:pt x="17" y="22"/>
                    <a:pt x="11" y="11"/>
                    <a:pt x="8" y="0"/>
                  </a:cubicBezTo>
                  <a:cubicBezTo>
                    <a:pt x="0" y="7"/>
                    <a:pt x="0" y="7"/>
                    <a:pt x="0" y="7"/>
                  </a:cubicBezTo>
                  <a:cubicBezTo>
                    <a:pt x="4" y="18"/>
                    <a:pt x="10" y="29"/>
                    <a:pt x="19" y="38"/>
                  </a:cubicBezTo>
                  <a:cubicBezTo>
                    <a:pt x="28" y="47"/>
                    <a:pt x="38" y="53"/>
                    <a:pt x="49" y="56"/>
                  </a:cubicBezTo>
                  <a:lnTo>
                    <a:pt x="57" y="49"/>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4" name="Freeform 553"/>
            <p:cNvSpPr>
              <a:spLocks noChangeArrowheads="1"/>
            </p:cNvSpPr>
            <p:nvPr/>
          </p:nvSpPr>
          <p:spPr bwMode="auto">
            <a:xfrm>
              <a:off x="413530" y="216180"/>
              <a:ext cx="77418" cy="78952"/>
            </a:xfrm>
            <a:custGeom>
              <a:avLst/>
              <a:gdLst>
                <a:gd name="T0" fmla="*/ 2147483647 w 40"/>
                <a:gd name="T1" fmla="*/ 2147483647 h 41"/>
                <a:gd name="T2" fmla="*/ 2147483647 w 40"/>
                <a:gd name="T3" fmla="*/ 2147483647 h 41"/>
                <a:gd name="T4" fmla="*/ 2147483647 w 40"/>
                <a:gd name="T5" fmla="*/ 0 h 41"/>
                <a:gd name="T6" fmla="*/ 0 w 40"/>
                <a:gd name="T7" fmla="*/ 2147483647 h 41"/>
                <a:gd name="T8" fmla="*/ 2147483647 w 40"/>
                <a:gd name="T9" fmla="*/ 2147483647 h 41"/>
                <a:gd name="T10" fmla="*/ 2147483647 w 40"/>
                <a:gd name="T11" fmla="*/ 2147483647 h 41"/>
                <a:gd name="T12" fmla="*/ 2147483647 w 40"/>
                <a:gd name="T13" fmla="*/ 2147483647 h 41"/>
                <a:gd name="T14" fmla="*/ 2147483647 w 40"/>
                <a:gd name="T15" fmla="*/ 2147483647 h 41"/>
                <a:gd name="T16" fmla="*/ 2147483647 w 40"/>
                <a:gd name="T17" fmla="*/ 2147483647 h 41"/>
                <a:gd name="T18" fmla="*/ 2147483647 w 40"/>
                <a:gd name="T19" fmla="*/ 2147483647 h 41"/>
                <a:gd name="T20" fmla="*/ 2147483647 w 40"/>
                <a:gd name="T21" fmla="*/ 2147483647 h 41"/>
                <a:gd name="T22" fmla="*/ 2147483647 w 40"/>
                <a:gd name="T23" fmla="*/ 2147483647 h 41"/>
                <a:gd name="T24" fmla="*/ 2147483647 w 40"/>
                <a:gd name="T25" fmla="*/ 2147483647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41"/>
                <a:gd name="T41" fmla="*/ 40 w 40"/>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41">
                  <a:moveTo>
                    <a:pt x="17" y="16"/>
                  </a:moveTo>
                  <a:cubicBezTo>
                    <a:pt x="17" y="15"/>
                    <a:pt x="17" y="15"/>
                    <a:pt x="16" y="14"/>
                  </a:cubicBezTo>
                  <a:cubicBezTo>
                    <a:pt x="13" y="10"/>
                    <a:pt x="10" y="5"/>
                    <a:pt x="7" y="0"/>
                  </a:cubicBezTo>
                  <a:cubicBezTo>
                    <a:pt x="0" y="7"/>
                    <a:pt x="0" y="7"/>
                    <a:pt x="0" y="7"/>
                  </a:cubicBezTo>
                  <a:cubicBezTo>
                    <a:pt x="3" y="14"/>
                    <a:pt x="8" y="21"/>
                    <a:pt x="14" y="27"/>
                  </a:cubicBezTo>
                  <a:cubicBezTo>
                    <a:pt x="20" y="33"/>
                    <a:pt x="26" y="37"/>
                    <a:pt x="33" y="41"/>
                  </a:cubicBezTo>
                  <a:cubicBezTo>
                    <a:pt x="40" y="34"/>
                    <a:pt x="40" y="34"/>
                    <a:pt x="40" y="34"/>
                  </a:cubicBezTo>
                  <a:cubicBezTo>
                    <a:pt x="35" y="31"/>
                    <a:pt x="31" y="28"/>
                    <a:pt x="26" y="24"/>
                  </a:cubicBezTo>
                  <a:cubicBezTo>
                    <a:pt x="25" y="23"/>
                    <a:pt x="25" y="23"/>
                    <a:pt x="25" y="23"/>
                  </a:cubicBezTo>
                  <a:cubicBezTo>
                    <a:pt x="25" y="23"/>
                    <a:pt x="24" y="23"/>
                    <a:pt x="24" y="22"/>
                  </a:cubicBezTo>
                  <a:cubicBezTo>
                    <a:pt x="23" y="21"/>
                    <a:pt x="22" y="20"/>
                    <a:pt x="21" y="20"/>
                  </a:cubicBezTo>
                  <a:cubicBezTo>
                    <a:pt x="20" y="19"/>
                    <a:pt x="19" y="18"/>
                    <a:pt x="18" y="17"/>
                  </a:cubicBezTo>
                  <a:cubicBezTo>
                    <a:pt x="18" y="16"/>
                    <a:pt x="18" y="16"/>
                    <a:pt x="17" y="16"/>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en-US" altLang="zh-HK" sz="4800" dirty="0" smtClean="0">
                <a:solidFill>
                  <a:schemeClr val="bg1"/>
                </a:solidFill>
                <a:latin typeface="Microsoft YaHei" panose="020B0503020204020204" pitchFamily="34" charset="-122"/>
                <a:ea typeface="Microsoft YaHei" panose="020B0503020204020204" pitchFamily="34" charset="-122"/>
              </a:rPr>
              <a:t>0</a:t>
            </a:r>
            <a:r>
              <a:rPr lang="vi-VN" altLang="en-US" sz="4800" dirty="0" smtClean="0">
                <a:solidFill>
                  <a:schemeClr val="bg1"/>
                </a:solidFill>
                <a:latin typeface="Microsoft YaHei" panose="020B0503020204020204" pitchFamily="34" charset="-122"/>
                <a:ea typeface="Microsoft YaHei" panose="020B0503020204020204" pitchFamily="34" charset="-122"/>
              </a:rPr>
              <a:t>8</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1071880" y="730250"/>
            <a:ext cx="78479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Sử dụng </a:t>
            </a:r>
            <a:r>
              <a:rPr lang="vi-VN" altLang="zh-CN" sz="4000" dirty="0" smtClean="0">
                <a:solidFill>
                  <a:srgbClr val="FFFFFF"/>
                </a:solidFill>
                <a:latin typeface="Microsoft YaHei" panose="020B0503020204020204" pitchFamily="34" charset="-122"/>
                <a:ea typeface="Microsoft YaHei" panose="020B0503020204020204" pitchFamily="34" charset="-122"/>
              </a:rPr>
              <a:t>lệnh</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7937500"/>
          </a:xfrm>
          <a:prstGeom prst="rect">
            <a:avLst/>
          </a:prstGeom>
          <a:noFill/>
        </p:spPr>
        <p:txBody>
          <a:bodyPr wrap="square" rtlCol="0">
            <a:noAutofit/>
          </a:bodyPr>
          <a:p>
            <a:pPr lvl="0" indent="0" algn="l">
              <a:lnSpc>
                <a:spcPct val="150000"/>
              </a:lnSpc>
              <a:spcBef>
                <a:spcPts val="600"/>
              </a:spcBef>
              <a:buFont typeface="Wingdings" panose="05000000000000000000" charset="0"/>
              <a:buNone/>
            </a:pP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cal</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phép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xem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lịch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hệ</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sym typeface="+mn-ea"/>
              </a:rPr>
              <a:t>thống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smtClean="0">
                <a:solidFill>
                  <a:schemeClr val="bg1"/>
                </a:solidFill>
                <a:latin typeface="Microsoft YaHei" panose="020B0503020204020204" pitchFamily="34" charset="-122"/>
                <a:ea typeface="Microsoft YaHei" panose="020B0503020204020204" pitchFamily="34" charset="-122"/>
                <a:sym typeface="+mn-ea"/>
              </a:rPr>
              <a:t>:</a:t>
            </a:r>
            <a:r>
              <a:rPr lang="vi-VN" sz="2400" dirty="0" smtClean="0">
                <a:solidFill>
                  <a:schemeClr val="bg1"/>
                </a:solidFill>
                <a:latin typeface="Microsoft YaHei" panose="020B0503020204020204" pitchFamily="34" charset="-122"/>
                <a:ea typeface="Microsoft YaHei" panose="020B0503020204020204" pitchFamily="34" charset="-122"/>
                <a:sym typeface="+mn-ea"/>
              </a:rPr>
              <a:t>    </a:t>
            </a:r>
            <a:br>
              <a:rPr lang="en-US" sz="2400" dirty="0" smtClean="0">
                <a:solidFill>
                  <a:schemeClr val="bg1"/>
                </a:solidFill>
                <a:latin typeface="Microsoft YaHei" panose="020B0503020204020204" pitchFamily="34" charset="-122"/>
                <a:ea typeface="Microsoft YaHei" panose="020B0503020204020204" pitchFamily="34" charset="-122"/>
                <a:sym typeface="+mn-ea"/>
              </a:rPr>
            </a:br>
            <a:r>
              <a:rPr lang="en-US" sz="2800" dirty="0" err="1" smtClean="0">
                <a:solidFill>
                  <a:schemeClr val="bg1"/>
                </a:solidFill>
                <a:latin typeface="Microsoft YaHei" panose="020B0503020204020204" pitchFamily="34" charset="-122"/>
                <a:ea typeface="Microsoft YaHei" panose="020B0503020204020204" pitchFamily="34" charset="-122"/>
                <a:sym typeface="+mn-ea"/>
              </a:rPr>
              <a:t>cal</a:t>
            </a:r>
            <a:r>
              <a:rPr lang="en-US" sz="2800" dirty="0" smtClean="0">
                <a:solidFill>
                  <a:schemeClr val="bg1"/>
                </a:solidFill>
                <a:latin typeface="Microsoft YaHei" panose="020B0503020204020204" pitchFamily="34" charset="-122"/>
                <a:ea typeface="Microsoft YaHei" panose="020B0503020204020204" pitchFamily="34" charset="-122"/>
                <a:sym typeface="+mn-ea"/>
              </a:rPr>
              <a:t> </a:t>
            </a:r>
            <a:r>
              <a:rPr lang="en-US" sz="2800" dirty="0">
                <a:solidFill>
                  <a:schemeClr val="bg1"/>
                </a:solidFill>
                <a:latin typeface="Microsoft YaHei" panose="020B0503020204020204" pitchFamily="34" charset="-122"/>
                <a:ea typeface="Microsoft YaHei" panose="020B0503020204020204" pitchFamily="34" charset="-122"/>
                <a:sym typeface="+mn-ea"/>
              </a:rPr>
              <a:t>[</a:t>
            </a:r>
            <a:r>
              <a:rPr lang="en-US" sz="2800" dirty="0" err="1">
                <a:solidFill>
                  <a:schemeClr val="bg1"/>
                </a:solidFill>
                <a:latin typeface="Microsoft YaHei" panose="020B0503020204020204" pitchFamily="34" charset="-122"/>
                <a:ea typeface="Microsoft YaHei" panose="020B0503020204020204" pitchFamily="34" charset="-122"/>
                <a:sym typeface="+mn-ea"/>
              </a:rPr>
              <a:t>tùy-chọn</a:t>
            </a:r>
            <a:r>
              <a:rPr lang="en-US" sz="2800" dirty="0">
                <a:solidFill>
                  <a:schemeClr val="bg1"/>
                </a:solidFill>
                <a:latin typeface="Microsoft YaHei" panose="020B0503020204020204" pitchFamily="34" charset="-122"/>
                <a:ea typeface="Microsoft YaHei" panose="020B0503020204020204" pitchFamily="34" charset="-122"/>
                <a:sym typeface="+mn-ea"/>
              </a:rPr>
              <a:t>] [&lt;</a:t>
            </a:r>
            <a:r>
              <a:rPr lang="en-US" sz="2800" dirty="0" err="1">
                <a:solidFill>
                  <a:schemeClr val="bg1"/>
                </a:solidFill>
                <a:latin typeface="Microsoft YaHei" panose="020B0503020204020204" pitchFamily="34" charset="-122"/>
                <a:ea typeface="Microsoft YaHei" panose="020B0503020204020204" pitchFamily="34" charset="-122"/>
                <a:sym typeface="+mn-ea"/>
              </a:rPr>
              <a:t>tháng</a:t>
            </a:r>
            <a:r>
              <a:rPr lang="en-US" sz="2800" dirty="0">
                <a:solidFill>
                  <a:schemeClr val="bg1"/>
                </a:solidFill>
                <a:latin typeface="Microsoft YaHei" panose="020B0503020204020204" pitchFamily="34" charset="-122"/>
                <a:ea typeface="Microsoft YaHei" panose="020B0503020204020204" pitchFamily="34" charset="-122"/>
                <a:sym typeface="+mn-ea"/>
              </a:rPr>
              <a:t>&gt;] [&lt;</a:t>
            </a:r>
            <a:r>
              <a:rPr lang="en-US" sz="2800" dirty="0" err="1">
                <a:solidFill>
                  <a:schemeClr val="bg1"/>
                </a:solidFill>
                <a:latin typeface="Microsoft YaHei" panose="020B0503020204020204" pitchFamily="34" charset="-122"/>
                <a:ea typeface="Microsoft YaHei" panose="020B0503020204020204" pitchFamily="34" charset="-122"/>
                <a:sym typeface="+mn-ea"/>
              </a:rPr>
              <a:t>năm</a:t>
            </a:r>
            <a:r>
              <a:rPr lang="en-US" sz="2800" dirty="0" smtClean="0">
                <a:solidFill>
                  <a:schemeClr val="bg1"/>
                </a:solidFill>
                <a:latin typeface="Microsoft YaHei" panose="020B0503020204020204" pitchFamily="34" charset="-122"/>
                <a:ea typeface="Microsoft YaHei" panose="020B0503020204020204" pitchFamily="34" charset="-122"/>
                <a:sym typeface="+mn-ea"/>
              </a:rPr>
              <a:t>&gt;]</a:t>
            </a:r>
            <a:endParaRPr lang="en-US" sz="2800" dirty="0" smtClean="0">
              <a:solidFill>
                <a:schemeClr val="bg1"/>
              </a:solidFill>
              <a:latin typeface="Microsoft YaHei" panose="020B0503020204020204" pitchFamily="34" charset="-122"/>
              <a:ea typeface="Microsoft YaHei" panose="020B0503020204020204" pitchFamily="34" charset="-122"/>
              <a:sym typeface="+mn-ea"/>
            </a:endParaRPr>
          </a:p>
          <a:p>
            <a:pPr lvl="0" indent="0" algn="l">
              <a:lnSpc>
                <a:spcPct val="150000"/>
              </a:lnSpc>
              <a:spcBef>
                <a:spcPts val="600"/>
              </a:spcBef>
              <a:buFont typeface="Wingdings" panose="05000000000000000000" charset="0"/>
              <a:buNone/>
            </a:pP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Nếu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không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tham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số</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hiển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lịch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tháng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hiện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tại</a:t>
            </a:r>
            <a:r>
              <a:rPr lang="en-US" sz="2400" dirty="0" smtClean="0">
                <a:solidFill>
                  <a:schemeClr val="bg1"/>
                </a:solidFill>
                <a:latin typeface="Microsoft YaHei" panose="020B0503020204020204" pitchFamily="34" charset="-122"/>
                <a:ea typeface="Microsoft YaHei" panose="020B0503020204020204" pitchFamily="34" charset="-122"/>
                <a:sym typeface="+mn-ea"/>
              </a:rPr>
              <a:t>.</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Tùy-chọn</a:t>
            </a:r>
            <a:r>
              <a:rPr lang="en-US" sz="2400" dirty="0" smtClean="0">
                <a:solidFill>
                  <a:schemeClr val="bg1"/>
                </a:solidFill>
                <a:latin typeface="Microsoft YaHei" panose="020B0503020204020204" pitchFamily="34" charset="-122"/>
                <a:ea typeface="Microsoft YaHei" panose="020B0503020204020204" pitchFamily="34" charset="-122"/>
                <a:sym typeface="+mn-ea"/>
              </a:rPr>
              <a:t>:</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m: </a:t>
            </a:r>
            <a:r>
              <a:rPr lang="en-US" sz="2400" dirty="0" err="1">
                <a:solidFill>
                  <a:schemeClr val="bg1"/>
                </a:solidFill>
                <a:latin typeface="Microsoft YaHei" panose="020B0503020204020204" pitchFamily="34" charset="-122"/>
                <a:ea typeface="Microsoft YaHei" panose="020B0503020204020204" pitchFamily="34" charset="-122"/>
                <a:sym typeface="+mn-ea"/>
              </a:rPr>
              <a:t>chọn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ngày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Thứ</a:t>
            </a:r>
            <a:r>
              <a:rPr lang="en-US" sz="2400" dirty="0">
                <a:solidFill>
                  <a:schemeClr val="bg1"/>
                </a:solidFill>
                <a:latin typeface="Microsoft YaHei" panose="020B0503020204020204" pitchFamily="34" charset="-122"/>
                <a:ea typeface="Microsoft YaHei" panose="020B0503020204020204" pitchFamily="34" charset="-122"/>
                <a:sym typeface="+mn-ea"/>
              </a:rPr>
              <a:t> 2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ngày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đầu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tiên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tuần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mặc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định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ngày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Chủ</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nhật</a:t>
            </a:r>
            <a:r>
              <a:rPr lang="en-US" sz="2400" dirty="0" smtClean="0">
                <a:solidFill>
                  <a:schemeClr val="bg1"/>
                </a:solidFill>
                <a:latin typeface="Microsoft YaHei" panose="020B0503020204020204" pitchFamily="34" charset="-122"/>
                <a:ea typeface="Microsoft YaHei" panose="020B0503020204020204" pitchFamily="34" charset="-122"/>
                <a:sym typeface="+mn-ea"/>
              </a:rPr>
              <a:t>).</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j: </a:t>
            </a:r>
            <a:r>
              <a:rPr lang="en-US" sz="2400" dirty="0" err="1">
                <a:solidFill>
                  <a:schemeClr val="bg1"/>
                </a:solidFill>
                <a:latin typeface="Microsoft YaHei" panose="020B0503020204020204" pitchFamily="34" charset="-122"/>
                <a:ea typeface="Microsoft YaHei" panose="020B0503020204020204" pitchFamily="34" charset="-122"/>
                <a:sym typeface="+mn-ea"/>
              </a:rPr>
              <a:t>hiển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ngày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tháng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dưới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dạng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số</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ngày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năm</a:t>
            </a:r>
            <a:r>
              <a:rPr lang="en-US" sz="2400" dirty="0" smtClean="0">
                <a:solidFill>
                  <a:schemeClr val="bg1"/>
                </a:solidFill>
                <a:latin typeface="Microsoft YaHei" panose="020B0503020204020204" pitchFamily="34" charset="-122"/>
                <a:ea typeface="Microsoft YaHei" panose="020B0503020204020204" pitchFamily="34" charset="-122"/>
                <a:sym typeface="+mn-ea"/>
              </a:rPr>
              <a:t>.</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y: </a:t>
            </a:r>
            <a:r>
              <a:rPr lang="en-US" sz="2400" dirty="0" err="1">
                <a:solidFill>
                  <a:schemeClr val="bg1"/>
                </a:solidFill>
                <a:latin typeface="Microsoft YaHei" panose="020B0503020204020204" pitchFamily="34" charset="-122"/>
                <a:ea typeface="Microsoft YaHei" panose="020B0503020204020204" pitchFamily="34" charset="-122"/>
                <a:sym typeface="+mn-ea"/>
              </a:rPr>
              <a:t>hiển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lịch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năm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hiện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thời</a:t>
            </a:r>
            <a:r>
              <a:rPr lang="en-US" sz="2400" dirty="0">
                <a:solidFill>
                  <a:schemeClr val="bg1"/>
                </a:solidFill>
                <a:latin typeface="Microsoft YaHei" panose="020B0503020204020204" pitchFamily="34" charset="-122"/>
                <a:ea typeface="Microsoft YaHei" panose="020B0503020204020204" pitchFamily="34" charset="-122"/>
                <a:sym typeface="+mn-ea"/>
              </a:rPr>
              <a:t>.</a:t>
            </a:r>
            <a:br>
              <a:rPr lang="en-US" sz="2400" dirty="0">
                <a:solidFill>
                  <a:schemeClr val="bg1"/>
                </a:solidFill>
                <a:latin typeface="Microsoft YaHei" panose="020B0503020204020204" pitchFamily="34" charset="-122"/>
                <a:ea typeface="Microsoft YaHei" panose="020B0503020204020204" pitchFamily="34" charset="-122"/>
                <a:sym typeface="+mn-ea"/>
              </a:rPr>
            </a:br>
            <a:endParaRPr lang="en-US" altLang="zh-HK" sz="2400" dirty="0"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862" name="组合 1638"/>
          <p:cNvGrpSpPr/>
          <p:nvPr/>
        </p:nvGrpSpPr>
        <p:grpSpPr bwMode="auto">
          <a:xfrm>
            <a:off x="2360295" y="768350"/>
            <a:ext cx="681355" cy="541655"/>
            <a:chOff x="0" y="0"/>
            <a:chExt cx="709986" cy="558307"/>
          </a:xfrm>
          <a:solidFill>
            <a:schemeClr val="bg1"/>
          </a:solidFill>
        </p:grpSpPr>
        <p:sp>
          <p:nvSpPr>
            <p:cNvPr id="863" name="Freeform 542"/>
            <p:cNvSpPr>
              <a:spLocks noChangeArrowheads="1"/>
            </p:cNvSpPr>
            <p:nvPr/>
          </p:nvSpPr>
          <p:spPr bwMode="auto">
            <a:xfrm>
              <a:off x="0" y="0"/>
              <a:ext cx="311564" cy="310171"/>
            </a:xfrm>
            <a:custGeom>
              <a:avLst/>
              <a:gdLst>
                <a:gd name="T0" fmla="*/ 2147483647 w 163"/>
                <a:gd name="T1" fmla="*/ 2147483647 h 163"/>
                <a:gd name="T2" fmla="*/ 2147483647 w 163"/>
                <a:gd name="T3" fmla="*/ 2147483647 h 163"/>
                <a:gd name="T4" fmla="*/ 2147483647 w 163"/>
                <a:gd name="T5" fmla="*/ 2147483647 h 163"/>
                <a:gd name="T6" fmla="*/ 2147483647 w 163"/>
                <a:gd name="T7" fmla="*/ 2147483647 h 163"/>
                <a:gd name="T8" fmla="*/ 2147483647 w 163"/>
                <a:gd name="T9" fmla="*/ 2147483647 h 163"/>
                <a:gd name="T10" fmla="*/ 2147483647 w 163"/>
                <a:gd name="T11" fmla="*/ 2147483647 h 163"/>
                <a:gd name="T12" fmla="*/ 2147483647 w 163"/>
                <a:gd name="T13" fmla="*/ 2147483647 h 163"/>
                <a:gd name="T14" fmla="*/ 2147483647 w 163"/>
                <a:gd name="T15" fmla="*/ 2147483647 h 163"/>
                <a:gd name="T16" fmla="*/ 2147483647 w 163"/>
                <a:gd name="T17" fmla="*/ 2147483647 h 163"/>
                <a:gd name="T18" fmla="*/ 2147483647 w 163"/>
                <a:gd name="T19" fmla="*/ 2147483647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
                <a:gd name="T31" fmla="*/ 0 h 163"/>
                <a:gd name="T32" fmla="*/ 163 w 163"/>
                <a:gd name="T33" fmla="*/ 163 h 1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 h="163">
                  <a:moveTo>
                    <a:pt x="48" y="14"/>
                  </a:moveTo>
                  <a:cubicBezTo>
                    <a:pt x="92" y="58"/>
                    <a:pt x="92" y="58"/>
                    <a:pt x="92" y="58"/>
                  </a:cubicBezTo>
                  <a:cubicBezTo>
                    <a:pt x="97" y="63"/>
                    <a:pt x="97" y="72"/>
                    <a:pt x="92" y="77"/>
                  </a:cubicBezTo>
                  <a:cubicBezTo>
                    <a:pt x="77" y="91"/>
                    <a:pt x="77" y="91"/>
                    <a:pt x="77" y="91"/>
                  </a:cubicBezTo>
                  <a:cubicBezTo>
                    <a:pt x="72" y="96"/>
                    <a:pt x="64" y="96"/>
                    <a:pt x="58" y="91"/>
                  </a:cubicBezTo>
                  <a:cubicBezTo>
                    <a:pt x="14" y="47"/>
                    <a:pt x="14" y="47"/>
                    <a:pt x="14" y="47"/>
                  </a:cubicBezTo>
                  <a:cubicBezTo>
                    <a:pt x="0" y="75"/>
                    <a:pt x="5" y="110"/>
                    <a:pt x="28" y="134"/>
                  </a:cubicBezTo>
                  <a:cubicBezTo>
                    <a:pt x="58" y="163"/>
                    <a:pt x="105" y="163"/>
                    <a:pt x="134" y="134"/>
                  </a:cubicBezTo>
                  <a:cubicBezTo>
                    <a:pt x="163" y="104"/>
                    <a:pt x="163" y="57"/>
                    <a:pt x="134" y="28"/>
                  </a:cubicBezTo>
                  <a:cubicBezTo>
                    <a:pt x="111" y="5"/>
                    <a:pt x="76" y="0"/>
                    <a:pt x="48" y="14"/>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4" name="Freeform 543"/>
            <p:cNvSpPr>
              <a:spLocks noEditPoints="1" noChangeArrowheads="1"/>
            </p:cNvSpPr>
            <p:nvPr/>
          </p:nvSpPr>
          <p:spPr bwMode="auto">
            <a:xfrm>
              <a:off x="198268" y="195501"/>
              <a:ext cx="362546" cy="362806"/>
            </a:xfrm>
            <a:custGeom>
              <a:avLst/>
              <a:gdLst>
                <a:gd name="T0" fmla="*/ 2147483647 w 190"/>
                <a:gd name="T1" fmla="*/ 2147483647 h 190"/>
                <a:gd name="T2" fmla="*/ 0 w 190"/>
                <a:gd name="T3" fmla="*/ 2147483647 h 190"/>
                <a:gd name="T4" fmla="*/ 2147483647 w 190"/>
                <a:gd name="T5" fmla="*/ 2147483647 h 190"/>
                <a:gd name="T6" fmla="*/ 2147483647 w 190"/>
                <a:gd name="T7" fmla="*/ 2147483647 h 190"/>
                <a:gd name="T8" fmla="*/ 2147483647 w 190"/>
                <a:gd name="T9" fmla="*/ 2147483647 h 190"/>
                <a:gd name="T10" fmla="*/ 2147483647 w 190"/>
                <a:gd name="T11" fmla="*/ 2147483647 h 190"/>
                <a:gd name="T12" fmla="*/ 2147483647 w 190"/>
                <a:gd name="T13" fmla="*/ 0 h 190"/>
                <a:gd name="T14" fmla="*/ 2147483647 w 190"/>
                <a:gd name="T15" fmla="*/ 2147483647 h 190"/>
                <a:gd name="T16" fmla="*/ 2147483647 w 190"/>
                <a:gd name="T17" fmla="*/ 2147483647 h 190"/>
                <a:gd name="T18" fmla="*/ 2147483647 w 190"/>
                <a:gd name="T19" fmla="*/ 2147483647 h 190"/>
                <a:gd name="T20" fmla="*/ 2147483647 w 190"/>
                <a:gd name="T21" fmla="*/ 2147483647 h 190"/>
                <a:gd name="T22" fmla="*/ 2147483647 w 190"/>
                <a:gd name="T23" fmla="*/ 2147483647 h 190"/>
                <a:gd name="T24" fmla="*/ 2147483647 w 190"/>
                <a:gd name="T25" fmla="*/ 2147483647 h 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0"/>
                <a:gd name="T40" fmla="*/ 0 h 190"/>
                <a:gd name="T41" fmla="*/ 190 w 190"/>
                <a:gd name="T42" fmla="*/ 190 h 1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0" h="190">
                  <a:moveTo>
                    <a:pt x="30" y="31"/>
                  </a:moveTo>
                  <a:cubicBezTo>
                    <a:pt x="21" y="39"/>
                    <a:pt x="11" y="46"/>
                    <a:pt x="0" y="49"/>
                  </a:cubicBezTo>
                  <a:cubicBezTo>
                    <a:pt x="138" y="188"/>
                    <a:pt x="138" y="188"/>
                    <a:pt x="138" y="188"/>
                  </a:cubicBezTo>
                  <a:cubicBezTo>
                    <a:pt x="141" y="190"/>
                    <a:pt x="145" y="190"/>
                    <a:pt x="148" y="188"/>
                  </a:cubicBezTo>
                  <a:cubicBezTo>
                    <a:pt x="187" y="148"/>
                    <a:pt x="187" y="148"/>
                    <a:pt x="187" y="148"/>
                  </a:cubicBezTo>
                  <a:cubicBezTo>
                    <a:pt x="190" y="146"/>
                    <a:pt x="190" y="141"/>
                    <a:pt x="187" y="139"/>
                  </a:cubicBezTo>
                  <a:cubicBezTo>
                    <a:pt x="48" y="0"/>
                    <a:pt x="48" y="0"/>
                    <a:pt x="48" y="0"/>
                  </a:cubicBezTo>
                  <a:cubicBezTo>
                    <a:pt x="45" y="11"/>
                    <a:pt x="39" y="22"/>
                    <a:pt x="30" y="31"/>
                  </a:cubicBezTo>
                  <a:close/>
                  <a:moveTo>
                    <a:pt x="156" y="157"/>
                  </a:moveTo>
                  <a:cubicBezTo>
                    <a:pt x="153" y="160"/>
                    <a:pt x="147" y="160"/>
                    <a:pt x="143" y="157"/>
                  </a:cubicBezTo>
                  <a:cubicBezTo>
                    <a:pt x="139" y="153"/>
                    <a:pt x="139" y="147"/>
                    <a:pt x="143" y="143"/>
                  </a:cubicBezTo>
                  <a:cubicBezTo>
                    <a:pt x="147" y="140"/>
                    <a:pt x="153" y="140"/>
                    <a:pt x="156" y="143"/>
                  </a:cubicBezTo>
                  <a:cubicBezTo>
                    <a:pt x="160" y="147"/>
                    <a:pt x="160" y="153"/>
                    <a:pt x="156" y="15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5" name="Freeform 544"/>
            <p:cNvSpPr>
              <a:spLocks noEditPoints="1" noChangeArrowheads="1"/>
            </p:cNvSpPr>
            <p:nvPr/>
          </p:nvSpPr>
          <p:spPr bwMode="auto">
            <a:xfrm>
              <a:off x="219038" y="216180"/>
              <a:ext cx="330446" cy="332727"/>
            </a:xfrm>
            <a:custGeom>
              <a:avLst/>
              <a:gdLst>
                <a:gd name="T0" fmla="*/ 2147483647 w 173"/>
                <a:gd name="T1" fmla="*/ 2147483647 h 174"/>
                <a:gd name="T2" fmla="*/ 2147483647 w 173"/>
                <a:gd name="T3" fmla="*/ 2147483647 h 174"/>
                <a:gd name="T4" fmla="*/ 2147483647 w 173"/>
                <a:gd name="T5" fmla="*/ 0 h 174"/>
                <a:gd name="T6" fmla="*/ 2147483647 w 173"/>
                <a:gd name="T7" fmla="*/ 2147483647 h 174"/>
                <a:gd name="T8" fmla="*/ 0 w 173"/>
                <a:gd name="T9" fmla="*/ 2147483647 h 174"/>
                <a:gd name="T10" fmla="*/ 2147483647 w 173"/>
                <a:gd name="T11" fmla="*/ 2147483647 h 174"/>
                <a:gd name="T12" fmla="*/ 2147483647 w 173"/>
                <a:gd name="T13" fmla="*/ 2147483647 h 174"/>
                <a:gd name="T14" fmla="*/ 2147483647 w 173"/>
                <a:gd name="T15" fmla="*/ 2147483647 h 174"/>
                <a:gd name="T16" fmla="*/ 2147483647 w 173"/>
                <a:gd name="T17" fmla="*/ 2147483647 h 174"/>
                <a:gd name="T18" fmla="*/ 2147483647 w 173"/>
                <a:gd name="T19" fmla="*/ 2147483647 h 174"/>
                <a:gd name="T20" fmla="*/ 2147483647 w 173"/>
                <a:gd name="T21" fmla="*/ 2147483647 h 1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3"/>
                <a:gd name="T34" fmla="*/ 0 h 174"/>
                <a:gd name="T35" fmla="*/ 173 w 173"/>
                <a:gd name="T36" fmla="*/ 174 h 1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3" h="174">
                  <a:moveTo>
                    <a:pt x="140" y="174"/>
                  </a:moveTo>
                  <a:cubicBezTo>
                    <a:pt x="173" y="140"/>
                    <a:pt x="173" y="140"/>
                    <a:pt x="173" y="140"/>
                  </a:cubicBezTo>
                  <a:cubicBezTo>
                    <a:pt x="33" y="0"/>
                    <a:pt x="33" y="0"/>
                    <a:pt x="33" y="0"/>
                  </a:cubicBezTo>
                  <a:cubicBezTo>
                    <a:pt x="29" y="7"/>
                    <a:pt x="25" y="14"/>
                    <a:pt x="19" y="20"/>
                  </a:cubicBezTo>
                  <a:cubicBezTo>
                    <a:pt x="13" y="25"/>
                    <a:pt x="7" y="30"/>
                    <a:pt x="0" y="33"/>
                  </a:cubicBezTo>
                  <a:lnTo>
                    <a:pt x="140" y="174"/>
                  </a:lnTo>
                  <a:close/>
                  <a:moveTo>
                    <a:pt x="132" y="132"/>
                  </a:moveTo>
                  <a:cubicBezTo>
                    <a:pt x="136" y="129"/>
                    <a:pt x="142" y="129"/>
                    <a:pt x="145" y="132"/>
                  </a:cubicBezTo>
                  <a:cubicBezTo>
                    <a:pt x="149" y="136"/>
                    <a:pt x="149" y="142"/>
                    <a:pt x="145" y="146"/>
                  </a:cubicBezTo>
                  <a:cubicBezTo>
                    <a:pt x="142" y="149"/>
                    <a:pt x="136" y="149"/>
                    <a:pt x="132" y="146"/>
                  </a:cubicBezTo>
                  <a:cubicBezTo>
                    <a:pt x="128" y="142"/>
                    <a:pt x="128" y="136"/>
                    <a:pt x="132" y="132"/>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6" name="Freeform 545"/>
            <p:cNvSpPr>
              <a:spLocks noEditPoints="1" noChangeArrowheads="1"/>
            </p:cNvSpPr>
            <p:nvPr/>
          </p:nvSpPr>
          <p:spPr bwMode="auto">
            <a:xfrm>
              <a:off x="254916" y="251896"/>
              <a:ext cx="200156" cy="203021"/>
            </a:xfrm>
            <a:custGeom>
              <a:avLst/>
              <a:gdLst>
                <a:gd name="T0" fmla="*/ 2147483647 w 250"/>
                <a:gd name="T1" fmla="*/ 0 h 253"/>
                <a:gd name="T2" fmla="*/ 2147483647 w 250"/>
                <a:gd name="T3" fmla="*/ 2147483647 h 253"/>
                <a:gd name="T4" fmla="*/ 2147483647 w 250"/>
                <a:gd name="T5" fmla="*/ 2147483647 h 253"/>
                <a:gd name="T6" fmla="*/ 2147483647 w 250"/>
                <a:gd name="T7" fmla="*/ 2147483647 h 253"/>
                <a:gd name="T8" fmla="*/ 2147483647 w 250"/>
                <a:gd name="T9" fmla="*/ 0 h 253"/>
                <a:gd name="T10" fmla="*/ 0 w 250"/>
                <a:gd name="T11" fmla="*/ 2147483647 h 253"/>
                <a:gd name="T12" fmla="*/ 2147483647 w 250"/>
                <a:gd name="T13" fmla="*/ 2147483647 h 253"/>
                <a:gd name="T14" fmla="*/ 2147483647 w 250"/>
                <a:gd name="T15" fmla="*/ 2147483647 h 253"/>
                <a:gd name="T16" fmla="*/ 2147483647 w 250"/>
                <a:gd name="T17" fmla="*/ 2147483647 h 253"/>
                <a:gd name="T18" fmla="*/ 0 w 250"/>
                <a:gd name="T19" fmla="*/ 2147483647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253"/>
                <a:gd name="T32" fmla="*/ 250 w 250"/>
                <a:gd name="T33" fmla="*/ 253 h 2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253">
                  <a:moveTo>
                    <a:pt x="115" y="0"/>
                  </a:moveTo>
                  <a:lnTo>
                    <a:pt x="96" y="19"/>
                  </a:lnTo>
                  <a:lnTo>
                    <a:pt x="234" y="156"/>
                  </a:lnTo>
                  <a:lnTo>
                    <a:pt x="250" y="137"/>
                  </a:lnTo>
                  <a:lnTo>
                    <a:pt x="115" y="0"/>
                  </a:lnTo>
                  <a:close/>
                  <a:moveTo>
                    <a:pt x="0" y="116"/>
                  </a:moveTo>
                  <a:lnTo>
                    <a:pt x="134" y="253"/>
                  </a:lnTo>
                  <a:lnTo>
                    <a:pt x="153" y="234"/>
                  </a:lnTo>
                  <a:lnTo>
                    <a:pt x="18" y="97"/>
                  </a:lnTo>
                  <a:lnTo>
                    <a:pt x="0" y="116"/>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7" name="Freeform 546"/>
            <p:cNvSpPr>
              <a:spLocks noChangeArrowheads="1"/>
            </p:cNvSpPr>
            <p:nvPr/>
          </p:nvSpPr>
          <p:spPr bwMode="auto">
            <a:xfrm>
              <a:off x="268133" y="266934"/>
              <a:ext cx="175609" cy="172943"/>
            </a:xfrm>
            <a:custGeom>
              <a:avLst/>
              <a:gdLst>
                <a:gd name="T0" fmla="*/ 0 w 216"/>
                <a:gd name="T1" fmla="*/ 2147483647 h 215"/>
                <a:gd name="T2" fmla="*/ 2147483647 w 216"/>
                <a:gd name="T3" fmla="*/ 2147483647 h 215"/>
                <a:gd name="T4" fmla="*/ 2147483647 w 216"/>
                <a:gd name="T5" fmla="*/ 2147483647 h 215"/>
                <a:gd name="T6" fmla="*/ 2147483647 w 216"/>
                <a:gd name="T7" fmla="*/ 0 h 215"/>
                <a:gd name="T8" fmla="*/ 0 w 216"/>
                <a:gd name="T9" fmla="*/ 2147483647 h 215"/>
                <a:gd name="T10" fmla="*/ 0 60000 65536"/>
                <a:gd name="T11" fmla="*/ 0 60000 65536"/>
                <a:gd name="T12" fmla="*/ 0 60000 65536"/>
                <a:gd name="T13" fmla="*/ 0 60000 65536"/>
                <a:gd name="T14" fmla="*/ 0 60000 65536"/>
                <a:gd name="T15" fmla="*/ 0 w 216"/>
                <a:gd name="T16" fmla="*/ 0 h 215"/>
                <a:gd name="T17" fmla="*/ 216 w 216"/>
                <a:gd name="T18" fmla="*/ 215 h 215"/>
              </a:gdLst>
              <a:ahLst/>
              <a:cxnLst>
                <a:cxn ang="T10">
                  <a:pos x="T0" y="T1"/>
                </a:cxn>
                <a:cxn ang="T11">
                  <a:pos x="T2" y="T3"/>
                </a:cxn>
                <a:cxn ang="T12">
                  <a:pos x="T4" y="T5"/>
                </a:cxn>
                <a:cxn ang="T13">
                  <a:pos x="T6" y="T7"/>
                </a:cxn>
                <a:cxn ang="T14">
                  <a:pos x="T8" y="T9"/>
                </a:cxn>
              </a:cxnLst>
              <a:rect l="T15" t="T16" r="T17" b="T18"/>
              <a:pathLst>
                <a:path w="216" h="215">
                  <a:moveTo>
                    <a:pt x="0" y="78"/>
                  </a:moveTo>
                  <a:lnTo>
                    <a:pt x="135" y="215"/>
                  </a:lnTo>
                  <a:lnTo>
                    <a:pt x="216" y="137"/>
                  </a:lnTo>
                  <a:lnTo>
                    <a:pt x="78" y="0"/>
                  </a:lnTo>
                  <a:lnTo>
                    <a:pt x="0" y="78"/>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8" name="Freeform 547"/>
            <p:cNvSpPr>
              <a:spLocks noChangeArrowheads="1"/>
            </p:cNvSpPr>
            <p:nvPr/>
          </p:nvSpPr>
          <p:spPr bwMode="auto">
            <a:xfrm>
              <a:off x="398424" y="0"/>
              <a:ext cx="311562" cy="310171"/>
            </a:xfrm>
            <a:custGeom>
              <a:avLst/>
              <a:gdLst>
                <a:gd name="T0" fmla="*/ 2147483647 w 163"/>
                <a:gd name="T1" fmla="*/ 2147483647 h 163"/>
                <a:gd name="T2" fmla="*/ 2147483647 w 163"/>
                <a:gd name="T3" fmla="*/ 2147483647 h 163"/>
                <a:gd name="T4" fmla="*/ 2147483647 w 163"/>
                <a:gd name="T5" fmla="*/ 2147483647 h 163"/>
                <a:gd name="T6" fmla="*/ 2147483647 w 163"/>
                <a:gd name="T7" fmla="*/ 2147483647 h 163"/>
                <a:gd name="T8" fmla="*/ 2147483647 w 163"/>
                <a:gd name="T9" fmla="*/ 2147483647 h 163"/>
                <a:gd name="T10" fmla="*/ 2147483647 w 163"/>
                <a:gd name="T11" fmla="*/ 2147483647 h 163"/>
                <a:gd name="T12" fmla="*/ 2147483647 w 163"/>
                <a:gd name="T13" fmla="*/ 2147483647 h 163"/>
                <a:gd name="T14" fmla="*/ 2147483647 w 163"/>
                <a:gd name="T15" fmla="*/ 2147483647 h 163"/>
                <a:gd name="T16" fmla="*/ 2147483647 w 163"/>
                <a:gd name="T17" fmla="*/ 2147483647 h 163"/>
                <a:gd name="T18" fmla="*/ 2147483647 w 163"/>
                <a:gd name="T19" fmla="*/ 2147483647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
                <a:gd name="T31" fmla="*/ 0 h 163"/>
                <a:gd name="T32" fmla="*/ 163 w 163"/>
                <a:gd name="T33" fmla="*/ 163 h 1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 h="163">
                  <a:moveTo>
                    <a:pt x="149" y="47"/>
                  </a:moveTo>
                  <a:cubicBezTo>
                    <a:pt x="105" y="91"/>
                    <a:pt x="105" y="91"/>
                    <a:pt x="105" y="91"/>
                  </a:cubicBezTo>
                  <a:cubicBezTo>
                    <a:pt x="100" y="96"/>
                    <a:pt x="91" y="96"/>
                    <a:pt x="86" y="91"/>
                  </a:cubicBezTo>
                  <a:cubicBezTo>
                    <a:pt x="72" y="77"/>
                    <a:pt x="72" y="77"/>
                    <a:pt x="72" y="77"/>
                  </a:cubicBezTo>
                  <a:cubicBezTo>
                    <a:pt x="66" y="72"/>
                    <a:pt x="66" y="63"/>
                    <a:pt x="72" y="58"/>
                  </a:cubicBezTo>
                  <a:cubicBezTo>
                    <a:pt x="115" y="14"/>
                    <a:pt x="115" y="14"/>
                    <a:pt x="115" y="14"/>
                  </a:cubicBezTo>
                  <a:cubicBezTo>
                    <a:pt x="87" y="0"/>
                    <a:pt x="52" y="5"/>
                    <a:pt x="29" y="28"/>
                  </a:cubicBezTo>
                  <a:cubicBezTo>
                    <a:pt x="0" y="57"/>
                    <a:pt x="0" y="104"/>
                    <a:pt x="29" y="134"/>
                  </a:cubicBezTo>
                  <a:cubicBezTo>
                    <a:pt x="58" y="163"/>
                    <a:pt x="106" y="163"/>
                    <a:pt x="135" y="134"/>
                  </a:cubicBezTo>
                  <a:cubicBezTo>
                    <a:pt x="158" y="110"/>
                    <a:pt x="163" y="75"/>
                    <a:pt x="149" y="4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9" name="Freeform 548"/>
            <p:cNvSpPr>
              <a:spLocks noEditPoints="1" noChangeArrowheads="1"/>
            </p:cNvSpPr>
            <p:nvPr/>
          </p:nvSpPr>
          <p:spPr bwMode="auto">
            <a:xfrm>
              <a:off x="149173" y="195501"/>
              <a:ext cx="364434" cy="362806"/>
            </a:xfrm>
            <a:custGeom>
              <a:avLst/>
              <a:gdLst>
                <a:gd name="T0" fmla="*/ 2147483647 w 191"/>
                <a:gd name="T1" fmla="*/ 2147483647 h 190"/>
                <a:gd name="T2" fmla="*/ 2147483647 w 191"/>
                <a:gd name="T3" fmla="*/ 0 h 190"/>
                <a:gd name="T4" fmla="*/ 2147483647 w 191"/>
                <a:gd name="T5" fmla="*/ 2147483647 h 190"/>
                <a:gd name="T6" fmla="*/ 2147483647 w 191"/>
                <a:gd name="T7" fmla="*/ 2147483647 h 190"/>
                <a:gd name="T8" fmla="*/ 2147483647 w 191"/>
                <a:gd name="T9" fmla="*/ 2147483647 h 190"/>
                <a:gd name="T10" fmla="*/ 2147483647 w 191"/>
                <a:gd name="T11" fmla="*/ 2147483647 h 190"/>
                <a:gd name="T12" fmla="*/ 2147483647 w 191"/>
                <a:gd name="T13" fmla="*/ 2147483647 h 190"/>
                <a:gd name="T14" fmla="*/ 2147483647 w 191"/>
                <a:gd name="T15" fmla="*/ 2147483647 h 190"/>
                <a:gd name="T16" fmla="*/ 2147483647 w 191"/>
                <a:gd name="T17" fmla="*/ 2147483647 h 190"/>
                <a:gd name="T18" fmla="*/ 2147483647 w 191"/>
                <a:gd name="T19" fmla="*/ 2147483647 h 190"/>
                <a:gd name="T20" fmla="*/ 2147483647 w 191"/>
                <a:gd name="T21" fmla="*/ 2147483647 h 190"/>
                <a:gd name="T22" fmla="*/ 2147483647 w 191"/>
                <a:gd name="T23" fmla="*/ 2147483647 h 190"/>
                <a:gd name="T24" fmla="*/ 2147483647 w 191"/>
                <a:gd name="T25" fmla="*/ 2147483647 h 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1"/>
                <a:gd name="T40" fmla="*/ 0 h 190"/>
                <a:gd name="T41" fmla="*/ 191 w 191"/>
                <a:gd name="T42" fmla="*/ 190 h 1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1" h="190">
                  <a:moveTo>
                    <a:pt x="160" y="31"/>
                  </a:moveTo>
                  <a:cubicBezTo>
                    <a:pt x="151" y="22"/>
                    <a:pt x="145" y="11"/>
                    <a:pt x="142" y="0"/>
                  </a:cubicBezTo>
                  <a:cubicBezTo>
                    <a:pt x="3" y="139"/>
                    <a:pt x="3" y="139"/>
                    <a:pt x="3" y="139"/>
                  </a:cubicBezTo>
                  <a:cubicBezTo>
                    <a:pt x="0" y="141"/>
                    <a:pt x="0" y="146"/>
                    <a:pt x="3" y="148"/>
                  </a:cubicBezTo>
                  <a:cubicBezTo>
                    <a:pt x="42" y="188"/>
                    <a:pt x="42" y="188"/>
                    <a:pt x="42" y="188"/>
                  </a:cubicBezTo>
                  <a:cubicBezTo>
                    <a:pt x="45" y="190"/>
                    <a:pt x="49" y="190"/>
                    <a:pt x="52" y="188"/>
                  </a:cubicBezTo>
                  <a:cubicBezTo>
                    <a:pt x="191" y="49"/>
                    <a:pt x="191" y="49"/>
                    <a:pt x="191" y="49"/>
                  </a:cubicBezTo>
                  <a:cubicBezTo>
                    <a:pt x="179" y="46"/>
                    <a:pt x="169" y="39"/>
                    <a:pt x="160" y="31"/>
                  </a:cubicBezTo>
                  <a:close/>
                  <a:moveTo>
                    <a:pt x="34" y="157"/>
                  </a:moveTo>
                  <a:cubicBezTo>
                    <a:pt x="30" y="153"/>
                    <a:pt x="30" y="147"/>
                    <a:pt x="34" y="143"/>
                  </a:cubicBezTo>
                  <a:cubicBezTo>
                    <a:pt x="38" y="140"/>
                    <a:pt x="44" y="140"/>
                    <a:pt x="47" y="143"/>
                  </a:cubicBezTo>
                  <a:cubicBezTo>
                    <a:pt x="51" y="147"/>
                    <a:pt x="51" y="153"/>
                    <a:pt x="47" y="157"/>
                  </a:cubicBezTo>
                  <a:cubicBezTo>
                    <a:pt x="44" y="160"/>
                    <a:pt x="38" y="160"/>
                    <a:pt x="34" y="15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0" name="Freeform 549"/>
            <p:cNvSpPr>
              <a:spLocks noEditPoints="1" noChangeArrowheads="1"/>
            </p:cNvSpPr>
            <p:nvPr/>
          </p:nvSpPr>
          <p:spPr bwMode="auto">
            <a:xfrm>
              <a:off x="160503" y="216180"/>
              <a:ext cx="332334" cy="332727"/>
            </a:xfrm>
            <a:custGeom>
              <a:avLst/>
              <a:gdLst>
                <a:gd name="T0" fmla="*/ 0 w 174"/>
                <a:gd name="T1" fmla="*/ 2147483647 h 174"/>
                <a:gd name="T2" fmla="*/ 2147483647 w 174"/>
                <a:gd name="T3" fmla="*/ 2147483647 h 174"/>
                <a:gd name="T4" fmla="*/ 2147483647 w 174"/>
                <a:gd name="T5" fmla="*/ 2147483647 h 174"/>
                <a:gd name="T6" fmla="*/ 2147483647 w 174"/>
                <a:gd name="T7" fmla="*/ 2147483647 h 174"/>
                <a:gd name="T8" fmla="*/ 2147483647 w 174"/>
                <a:gd name="T9" fmla="*/ 0 h 174"/>
                <a:gd name="T10" fmla="*/ 0 w 174"/>
                <a:gd name="T11" fmla="*/ 2147483647 h 174"/>
                <a:gd name="T12" fmla="*/ 2147483647 w 174"/>
                <a:gd name="T13" fmla="*/ 2147483647 h 174"/>
                <a:gd name="T14" fmla="*/ 2147483647 w 174"/>
                <a:gd name="T15" fmla="*/ 2147483647 h 174"/>
                <a:gd name="T16" fmla="*/ 2147483647 w 174"/>
                <a:gd name="T17" fmla="*/ 2147483647 h 174"/>
                <a:gd name="T18" fmla="*/ 2147483647 w 174"/>
                <a:gd name="T19" fmla="*/ 2147483647 h 174"/>
                <a:gd name="T20" fmla="*/ 2147483647 w 174"/>
                <a:gd name="T21" fmla="*/ 2147483647 h 1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4"/>
                <a:gd name="T34" fmla="*/ 0 h 174"/>
                <a:gd name="T35" fmla="*/ 174 w 174"/>
                <a:gd name="T36" fmla="*/ 174 h 1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4" h="174">
                  <a:moveTo>
                    <a:pt x="0" y="140"/>
                  </a:moveTo>
                  <a:cubicBezTo>
                    <a:pt x="33" y="174"/>
                    <a:pt x="33" y="174"/>
                    <a:pt x="33" y="174"/>
                  </a:cubicBezTo>
                  <a:cubicBezTo>
                    <a:pt x="174" y="33"/>
                    <a:pt x="174" y="33"/>
                    <a:pt x="174" y="33"/>
                  </a:cubicBezTo>
                  <a:cubicBezTo>
                    <a:pt x="167" y="30"/>
                    <a:pt x="160" y="25"/>
                    <a:pt x="154" y="20"/>
                  </a:cubicBezTo>
                  <a:cubicBezTo>
                    <a:pt x="148" y="14"/>
                    <a:pt x="144" y="7"/>
                    <a:pt x="140" y="0"/>
                  </a:cubicBezTo>
                  <a:lnTo>
                    <a:pt x="0" y="140"/>
                  </a:lnTo>
                  <a:close/>
                  <a:moveTo>
                    <a:pt x="41" y="132"/>
                  </a:moveTo>
                  <a:cubicBezTo>
                    <a:pt x="45" y="136"/>
                    <a:pt x="45" y="142"/>
                    <a:pt x="41" y="146"/>
                  </a:cubicBezTo>
                  <a:cubicBezTo>
                    <a:pt x="38" y="149"/>
                    <a:pt x="32" y="149"/>
                    <a:pt x="28" y="146"/>
                  </a:cubicBezTo>
                  <a:cubicBezTo>
                    <a:pt x="24" y="142"/>
                    <a:pt x="24" y="136"/>
                    <a:pt x="28" y="132"/>
                  </a:cubicBezTo>
                  <a:cubicBezTo>
                    <a:pt x="32" y="129"/>
                    <a:pt x="38" y="129"/>
                    <a:pt x="41" y="132"/>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1" name="Freeform 550"/>
            <p:cNvSpPr>
              <a:spLocks noChangeArrowheads="1"/>
            </p:cNvSpPr>
            <p:nvPr/>
          </p:nvSpPr>
          <p:spPr bwMode="auto">
            <a:xfrm>
              <a:off x="198268" y="195501"/>
              <a:ext cx="107630" cy="107150"/>
            </a:xfrm>
            <a:custGeom>
              <a:avLst/>
              <a:gdLst>
                <a:gd name="T0" fmla="*/ 2147483647 w 56"/>
                <a:gd name="T1" fmla="*/ 0 h 56"/>
                <a:gd name="T2" fmla="*/ 2147483647 w 56"/>
                <a:gd name="T3" fmla="*/ 2147483647 h 56"/>
                <a:gd name="T4" fmla="*/ 0 w 56"/>
                <a:gd name="T5" fmla="*/ 2147483647 h 56"/>
                <a:gd name="T6" fmla="*/ 2147483647 w 56"/>
                <a:gd name="T7" fmla="*/ 2147483647 h 56"/>
                <a:gd name="T8" fmla="*/ 2147483647 w 56"/>
                <a:gd name="T9" fmla="*/ 2147483647 h 56"/>
                <a:gd name="T10" fmla="*/ 2147483647 w 56"/>
                <a:gd name="T11" fmla="*/ 2147483647 h 56"/>
                <a:gd name="T12" fmla="*/ 2147483647 w 56"/>
                <a:gd name="T13" fmla="*/ 0 h 56"/>
                <a:gd name="T14" fmla="*/ 0 60000 65536"/>
                <a:gd name="T15" fmla="*/ 0 60000 65536"/>
                <a:gd name="T16" fmla="*/ 0 60000 65536"/>
                <a:gd name="T17" fmla="*/ 0 60000 65536"/>
                <a:gd name="T18" fmla="*/ 0 60000 65536"/>
                <a:gd name="T19" fmla="*/ 0 60000 65536"/>
                <a:gd name="T20" fmla="*/ 0 60000 65536"/>
                <a:gd name="T21" fmla="*/ 0 w 56"/>
                <a:gd name="T22" fmla="*/ 0 h 56"/>
                <a:gd name="T23" fmla="*/ 56 w 56"/>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56">
                  <a:moveTo>
                    <a:pt x="48" y="0"/>
                  </a:moveTo>
                  <a:cubicBezTo>
                    <a:pt x="45" y="11"/>
                    <a:pt x="39" y="22"/>
                    <a:pt x="30" y="31"/>
                  </a:cubicBezTo>
                  <a:cubicBezTo>
                    <a:pt x="21" y="39"/>
                    <a:pt x="11" y="46"/>
                    <a:pt x="0" y="49"/>
                  </a:cubicBezTo>
                  <a:cubicBezTo>
                    <a:pt x="7" y="56"/>
                    <a:pt x="7" y="56"/>
                    <a:pt x="7" y="56"/>
                  </a:cubicBezTo>
                  <a:cubicBezTo>
                    <a:pt x="18" y="53"/>
                    <a:pt x="28" y="47"/>
                    <a:pt x="37" y="38"/>
                  </a:cubicBezTo>
                  <a:cubicBezTo>
                    <a:pt x="46" y="29"/>
                    <a:pt x="52" y="18"/>
                    <a:pt x="56" y="7"/>
                  </a:cubicBezTo>
                  <a:lnTo>
                    <a:pt x="48"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2" name="Freeform 551"/>
            <p:cNvSpPr>
              <a:spLocks noChangeArrowheads="1"/>
            </p:cNvSpPr>
            <p:nvPr/>
          </p:nvSpPr>
          <p:spPr bwMode="auto">
            <a:xfrm>
              <a:off x="219038" y="216180"/>
              <a:ext cx="77419" cy="78952"/>
            </a:xfrm>
            <a:custGeom>
              <a:avLst/>
              <a:gdLst>
                <a:gd name="T0" fmla="*/ 2147483647 w 40"/>
                <a:gd name="T1" fmla="*/ 2147483647 h 41"/>
                <a:gd name="T2" fmla="*/ 2147483647 w 40"/>
                <a:gd name="T3" fmla="*/ 2147483647 h 41"/>
                <a:gd name="T4" fmla="*/ 0 w 40"/>
                <a:gd name="T5" fmla="*/ 2147483647 h 41"/>
                <a:gd name="T6" fmla="*/ 2147483647 w 40"/>
                <a:gd name="T7" fmla="*/ 2147483647 h 41"/>
                <a:gd name="T8" fmla="*/ 2147483647 w 40"/>
                <a:gd name="T9" fmla="*/ 2147483647 h 41"/>
                <a:gd name="T10" fmla="*/ 2147483647 w 40"/>
                <a:gd name="T11" fmla="*/ 2147483647 h 41"/>
                <a:gd name="T12" fmla="*/ 2147483647 w 40"/>
                <a:gd name="T13" fmla="*/ 0 h 41"/>
                <a:gd name="T14" fmla="*/ 2147483647 w 40"/>
                <a:gd name="T15" fmla="*/ 2147483647 h 41"/>
                <a:gd name="T16" fmla="*/ 2147483647 w 40"/>
                <a:gd name="T17" fmla="*/ 2147483647 h 41"/>
                <a:gd name="T18" fmla="*/ 2147483647 w 40"/>
                <a:gd name="T19" fmla="*/ 2147483647 h 41"/>
                <a:gd name="T20" fmla="*/ 2147483647 w 40"/>
                <a:gd name="T21" fmla="*/ 2147483647 h 41"/>
                <a:gd name="T22" fmla="*/ 2147483647 w 40"/>
                <a:gd name="T23" fmla="*/ 2147483647 h 41"/>
                <a:gd name="T24" fmla="*/ 2147483647 w 40"/>
                <a:gd name="T25" fmla="*/ 2147483647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41"/>
                <a:gd name="T41" fmla="*/ 40 w 40"/>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41">
                  <a:moveTo>
                    <a:pt x="15" y="23"/>
                  </a:moveTo>
                  <a:cubicBezTo>
                    <a:pt x="15" y="24"/>
                    <a:pt x="14" y="24"/>
                    <a:pt x="14" y="24"/>
                  </a:cubicBezTo>
                  <a:cubicBezTo>
                    <a:pt x="9" y="28"/>
                    <a:pt x="5" y="31"/>
                    <a:pt x="0" y="34"/>
                  </a:cubicBezTo>
                  <a:cubicBezTo>
                    <a:pt x="7" y="41"/>
                    <a:pt x="7" y="41"/>
                    <a:pt x="7" y="41"/>
                  </a:cubicBezTo>
                  <a:cubicBezTo>
                    <a:pt x="14" y="37"/>
                    <a:pt x="20" y="33"/>
                    <a:pt x="26" y="27"/>
                  </a:cubicBezTo>
                  <a:cubicBezTo>
                    <a:pt x="32" y="21"/>
                    <a:pt x="37" y="14"/>
                    <a:pt x="40" y="7"/>
                  </a:cubicBezTo>
                  <a:cubicBezTo>
                    <a:pt x="33" y="0"/>
                    <a:pt x="33" y="0"/>
                    <a:pt x="33" y="0"/>
                  </a:cubicBezTo>
                  <a:cubicBezTo>
                    <a:pt x="31" y="5"/>
                    <a:pt x="27" y="10"/>
                    <a:pt x="24" y="14"/>
                  </a:cubicBezTo>
                  <a:cubicBezTo>
                    <a:pt x="23" y="15"/>
                    <a:pt x="23" y="15"/>
                    <a:pt x="23" y="15"/>
                  </a:cubicBezTo>
                  <a:cubicBezTo>
                    <a:pt x="22" y="16"/>
                    <a:pt x="22" y="16"/>
                    <a:pt x="22" y="17"/>
                  </a:cubicBezTo>
                  <a:cubicBezTo>
                    <a:pt x="21" y="18"/>
                    <a:pt x="20" y="19"/>
                    <a:pt x="19" y="20"/>
                  </a:cubicBezTo>
                  <a:cubicBezTo>
                    <a:pt x="18" y="20"/>
                    <a:pt x="17" y="21"/>
                    <a:pt x="16" y="22"/>
                  </a:cubicBezTo>
                  <a:cubicBezTo>
                    <a:pt x="16" y="23"/>
                    <a:pt x="15" y="23"/>
                    <a:pt x="15" y="23"/>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3" name="Freeform 552"/>
            <p:cNvSpPr>
              <a:spLocks noChangeArrowheads="1"/>
            </p:cNvSpPr>
            <p:nvPr/>
          </p:nvSpPr>
          <p:spPr bwMode="auto">
            <a:xfrm>
              <a:off x="404088" y="195501"/>
              <a:ext cx="109519" cy="107150"/>
            </a:xfrm>
            <a:custGeom>
              <a:avLst/>
              <a:gdLst>
                <a:gd name="T0" fmla="*/ 2147483647 w 57"/>
                <a:gd name="T1" fmla="*/ 2147483647 h 56"/>
                <a:gd name="T2" fmla="*/ 2147483647 w 57"/>
                <a:gd name="T3" fmla="*/ 2147483647 h 56"/>
                <a:gd name="T4" fmla="*/ 2147483647 w 57"/>
                <a:gd name="T5" fmla="*/ 0 h 56"/>
                <a:gd name="T6" fmla="*/ 0 w 57"/>
                <a:gd name="T7" fmla="*/ 2147483647 h 56"/>
                <a:gd name="T8" fmla="*/ 2147483647 w 57"/>
                <a:gd name="T9" fmla="*/ 2147483647 h 56"/>
                <a:gd name="T10" fmla="*/ 2147483647 w 57"/>
                <a:gd name="T11" fmla="*/ 2147483647 h 56"/>
                <a:gd name="T12" fmla="*/ 2147483647 w 57"/>
                <a:gd name="T13" fmla="*/ 2147483647 h 56"/>
                <a:gd name="T14" fmla="*/ 0 60000 65536"/>
                <a:gd name="T15" fmla="*/ 0 60000 65536"/>
                <a:gd name="T16" fmla="*/ 0 60000 65536"/>
                <a:gd name="T17" fmla="*/ 0 60000 65536"/>
                <a:gd name="T18" fmla="*/ 0 60000 65536"/>
                <a:gd name="T19" fmla="*/ 0 60000 65536"/>
                <a:gd name="T20" fmla="*/ 0 60000 65536"/>
                <a:gd name="T21" fmla="*/ 0 w 57"/>
                <a:gd name="T22" fmla="*/ 0 h 56"/>
                <a:gd name="T23" fmla="*/ 57 w 57"/>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6">
                  <a:moveTo>
                    <a:pt x="57" y="49"/>
                  </a:moveTo>
                  <a:cubicBezTo>
                    <a:pt x="45" y="46"/>
                    <a:pt x="35" y="39"/>
                    <a:pt x="26" y="31"/>
                  </a:cubicBezTo>
                  <a:cubicBezTo>
                    <a:pt x="17" y="22"/>
                    <a:pt x="11" y="11"/>
                    <a:pt x="8" y="0"/>
                  </a:cubicBezTo>
                  <a:cubicBezTo>
                    <a:pt x="0" y="7"/>
                    <a:pt x="0" y="7"/>
                    <a:pt x="0" y="7"/>
                  </a:cubicBezTo>
                  <a:cubicBezTo>
                    <a:pt x="4" y="18"/>
                    <a:pt x="10" y="29"/>
                    <a:pt x="19" y="38"/>
                  </a:cubicBezTo>
                  <a:cubicBezTo>
                    <a:pt x="28" y="47"/>
                    <a:pt x="38" y="53"/>
                    <a:pt x="49" y="56"/>
                  </a:cubicBezTo>
                  <a:lnTo>
                    <a:pt x="57" y="49"/>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4" name="Freeform 553"/>
            <p:cNvSpPr>
              <a:spLocks noChangeArrowheads="1"/>
            </p:cNvSpPr>
            <p:nvPr/>
          </p:nvSpPr>
          <p:spPr bwMode="auto">
            <a:xfrm>
              <a:off x="413530" y="216180"/>
              <a:ext cx="77418" cy="78952"/>
            </a:xfrm>
            <a:custGeom>
              <a:avLst/>
              <a:gdLst>
                <a:gd name="T0" fmla="*/ 2147483647 w 40"/>
                <a:gd name="T1" fmla="*/ 2147483647 h 41"/>
                <a:gd name="T2" fmla="*/ 2147483647 w 40"/>
                <a:gd name="T3" fmla="*/ 2147483647 h 41"/>
                <a:gd name="T4" fmla="*/ 2147483647 w 40"/>
                <a:gd name="T5" fmla="*/ 0 h 41"/>
                <a:gd name="T6" fmla="*/ 0 w 40"/>
                <a:gd name="T7" fmla="*/ 2147483647 h 41"/>
                <a:gd name="T8" fmla="*/ 2147483647 w 40"/>
                <a:gd name="T9" fmla="*/ 2147483647 h 41"/>
                <a:gd name="T10" fmla="*/ 2147483647 w 40"/>
                <a:gd name="T11" fmla="*/ 2147483647 h 41"/>
                <a:gd name="T12" fmla="*/ 2147483647 w 40"/>
                <a:gd name="T13" fmla="*/ 2147483647 h 41"/>
                <a:gd name="T14" fmla="*/ 2147483647 w 40"/>
                <a:gd name="T15" fmla="*/ 2147483647 h 41"/>
                <a:gd name="T16" fmla="*/ 2147483647 w 40"/>
                <a:gd name="T17" fmla="*/ 2147483647 h 41"/>
                <a:gd name="T18" fmla="*/ 2147483647 w 40"/>
                <a:gd name="T19" fmla="*/ 2147483647 h 41"/>
                <a:gd name="T20" fmla="*/ 2147483647 w 40"/>
                <a:gd name="T21" fmla="*/ 2147483647 h 41"/>
                <a:gd name="T22" fmla="*/ 2147483647 w 40"/>
                <a:gd name="T23" fmla="*/ 2147483647 h 41"/>
                <a:gd name="T24" fmla="*/ 2147483647 w 40"/>
                <a:gd name="T25" fmla="*/ 2147483647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41"/>
                <a:gd name="T41" fmla="*/ 40 w 40"/>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41">
                  <a:moveTo>
                    <a:pt x="17" y="16"/>
                  </a:moveTo>
                  <a:cubicBezTo>
                    <a:pt x="17" y="15"/>
                    <a:pt x="17" y="15"/>
                    <a:pt x="16" y="14"/>
                  </a:cubicBezTo>
                  <a:cubicBezTo>
                    <a:pt x="13" y="10"/>
                    <a:pt x="10" y="5"/>
                    <a:pt x="7" y="0"/>
                  </a:cubicBezTo>
                  <a:cubicBezTo>
                    <a:pt x="0" y="7"/>
                    <a:pt x="0" y="7"/>
                    <a:pt x="0" y="7"/>
                  </a:cubicBezTo>
                  <a:cubicBezTo>
                    <a:pt x="3" y="14"/>
                    <a:pt x="8" y="21"/>
                    <a:pt x="14" y="27"/>
                  </a:cubicBezTo>
                  <a:cubicBezTo>
                    <a:pt x="20" y="33"/>
                    <a:pt x="26" y="37"/>
                    <a:pt x="33" y="41"/>
                  </a:cubicBezTo>
                  <a:cubicBezTo>
                    <a:pt x="40" y="34"/>
                    <a:pt x="40" y="34"/>
                    <a:pt x="40" y="34"/>
                  </a:cubicBezTo>
                  <a:cubicBezTo>
                    <a:pt x="35" y="31"/>
                    <a:pt x="31" y="28"/>
                    <a:pt x="26" y="24"/>
                  </a:cubicBezTo>
                  <a:cubicBezTo>
                    <a:pt x="25" y="23"/>
                    <a:pt x="25" y="23"/>
                    <a:pt x="25" y="23"/>
                  </a:cubicBezTo>
                  <a:cubicBezTo>
                    <a:pt x="25" y="23"/>
                    <a:pt x="24" y="23"/>
                    <a:pt x="24" y="22"/>
                  </a:cubicBezTo>
                  <a:cubicBezTo>
                    <a:pt x="23" y="21"/>
                    <a:pt x="22" y="20"/>
                    <a:pt x="21" y="20"/>
                  </a:cubicBezTo>
                  <a:cubicBezTo>
                    <a:pt x="20" y="19"/>
                    <a:pt x="19" y="18"/>
                    <a:pt x="18" y="17"/>
                  </a:cubicBezTo>
                  <a:cubicBezTo>
                    <a:pt x="18" y="16"/>
                    <a:pt x="18" y="16"/>
                    <a:pt x="17" y="16"/>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en-US" altLang="zh-HK" sz="4800" dirty="0" smtClean="0">
                <a:solidFill>
                  <a:schemeClr val="bg1"/>
                </a:solidFill>
                <a:latin typeface="Microsoft YaHei" panose="020B0503020204020204" pitchFamily="34" charset="-122"/>
                <a:ea typeface="Microsoft YaHei" panose="020B0503020204020204" pitchFamily="34" charset="-122"/>
              </a:rPr>
              <a:t>0</a:t>
            </a:r>
            <a:r>
              <a:rPr lang="vi-VN" altLang="en-US" sz="4800" dirty="0" smtClean="0">
                <a:solidFill>
                  <a:schemeClr val="bg1"/>
                </a:solidFill>
                <a:latin typeface="Microsoft YaHei" panose="020B0503020204020204" pitchFamily="34" charset="-122"/>
                <a:ea typeface="Microsoft YaHei" panose="020B0503020204020204" pitchFamily="34" charset="-122"/>
              </a:rPr>
              <a:t>9</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1071880" y="730250"/>
            <a:ext cx="78479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Sử dụng </a:t>
            </a:r>
            <a:r>
              <a:rPr lang="vi-VN" altLang="zh-CN" sz="4000" dirty="0" smtClean="0">
                <a:solidFill>
                  <a:srgbClr val="FFFFFF"/>
                </a:solidFill>
                <a:latin typeface="Microsoft YaHei" panose="020B0503020204020204" pitchFamily="34" charset="-122"/>
                <a:ea typeface="Microsoft YaHei" panose="020B0503020204020204" pitchFamily="34" charset="-122"/>
              </a:rPr>
              <a:t>lệnh</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7937500"/>
          </a:xfrm>
          <a:prstGeom prst="rect">
            <a:avLst/>
          </a:prstGeom>
          <a:noFill/>
        </p:spPr>
        <p:txBody>
          <a:bodyPr wrap="square" rtlCol="0">
            <a:noAutofit/>
          </a:bodyPr>
          <a:p>
            <a:pPr marL="342900" lvl="0" indent="-342900" algn="l">
              <a:lnSpc>
                <a:spcPct val="150000"/>
              </a:lnSpc>
              <a:spcBef>
                <a:spcPts val="600"/>
              </a:spcBef>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Điều</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hướng</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dòng</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ra</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chuẩn</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STDOUT: </a:t>
            </a:r>
            <a:endPar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lvl="0" indent="0" algn="l">
              <a:lnSpc>
                <a:spcPct val="150000"/>
              </a:lnSpc>
              <a:spcBef>
                <a:spcPts val="600"/>
              </a:spcBef>
              <a:buFont typeface="Wingdings" panose="05000000000000000000" charset="0"/>
              <a:buNone/>
            </a:pPr>
            <a:b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Bằng</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cách</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toán</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tử</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&gt;&gt;,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dữ</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liệu</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từ</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STDOUT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sẽ</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được</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ghi</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thêm</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vào</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cuối</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điều</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hướng</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thay</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vì</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ghi</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đè</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lên</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nó</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t>
            </a:r>
            <a:b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Ví</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dụ</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t>
            </a:r>
            <a:b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$ls &gt;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ketqua</a:t>
            </a:r>
            <a:b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Kết</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quả</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ls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được</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ghi</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đè</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lên</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nội</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dung file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ketqua</a:t>
            </a:r>
            <a:b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date &gt;&gt;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ketqua</a:t>
            </a:r>
            <a:b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Kết</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quả</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ls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được</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ghi</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thêm</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vào</a:t>
            </a: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ketqua</a:t>
            </a:r>
            <a:b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br>
            <a:endParaRPr lang="en-US" altLang="zh-HK"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grpSp>
        <p:nvGrpSpPr>
          <p:cNvPr id="862" name="组合 1638"/>
          <p:cNvGrpSpPr/>
          <p:nvPr/>
        </p:nvGrpSpPr>
        <p:grpSpPr bwMode="auto">
          <a:xfrm>
            <a:off x="2360295" y="768350"/>
            <a:ext cx="681355" cy="541655"/>
            <a:chOff x="0" y="0"/>
            <a:chExt cx="709986" cy="558307"/>
          </a:xfrm>
          <a:solidFill>
            <a:schemeClr val="bg1"/>
          </a:solidFill>
        </p:grpSpPr>
        <p:sp>
          <p:nvSpPr>
            <p:cNvPr id="863" name="Freeform 542"/>
            <p:cNvSpPr>
              <a:spLocks noChangeArrowheads="1"/>
            </p:cNvSpPr>
            <p:nvPr/>
          </p:nvSpPr>
          <p:spPr bwMode="auto">
            <a:xfrm>
              <a:off x="0" y="0"/>
              <a:ext cx="311564" cy="310171"/>
            </a:xfrm>
            <a:custGeom>
              <a:avLst/>
              <a:gdLst>
                <a:gd name="T0" fmla="*/ 2147483647 w 163"/>
                <a:gd name="T1" fmla="*/ 2147483647 h 163"/>
                <a:gd name="T2" fmla="*/ 2147483647 w 163"/>
                <a:gd name="T3" fmla="*/ 2147483647 h 163"/>
                <a:gd name="T4" fmla="*/ 2147483647 w 163"/>
                <a:gd name="T5" fmla="*/ 2147483647 h 163"/>
                <a:gd name="T6" fmla="*/ 2147483647 w 163"/>
                <a:gd name="T7" fmla="*/ 2147483647 h 163"/>
                <a:gd name="T8" fmla="*/ 2147483647 w 163"/>
                <a:gd name="T9" fmla="*/ 2147483647 h 163"/>
                <a:gd name="T10" fmla="*/ 2147483647 w 163"/>
                <a:gd name="T11" fmla="*/ 2147483647 h 163"/>
                <a:gd name="T12" fmla="*/ 2147483647 w 163"/>
                <a:gd name="T13" fmla="*/ 2147483647 h 163"/>
                <a:gd name="T14" fmla="*/ 2147483647 w 163"/>
                <a:gd name="T15" fmla="*/ 2147483647 h 163"/>
                <a:gd name="T16" fmla="*/ 2147483647 w 163"/>
                <a:gd name="T17" fmla="*/ 2147483647 h 163"/>
                <a:gd name="T18" fmla="*/ 2147483647 w 163"/>
                <a:gd name="T19" fmla="*/ 2147483647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
                <a:gd name="T31" fmla="*/ 0 h 163"/>
                <a:gd name="T32" fmla="*/ 163 w 163"/>
                <a:gd name="T33" fmla="*/ 163 h 1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 h="163">
                  <a:moveTo>
                    <a:pt x="48" y="14"/>
                  </a:moveTo>
                  <a:cubicBezTo>
                    <a:pt x="92" y="58"/>
                    <a:pt x="92" y="58"/>
                    <a:pt x="92" y="58"/>
                  </a:cubicBezTo>
                  <a:cubicBezTo>
                    <a:pt x="97" y="63"/>
                    <a:pt x="97" y="72"/>
                    <a:pt x="92" y="77"/>
                  </a:cubicBezTo>
                  <a:cubicBezTo>
                    <a:pt x="77" y="91"/>
                    <a:pt x="77" y="91"/>
                    <a:pt x="77" y="91"/>
                  </a:cubicBezTo>
                  <a:cubicBezTo>
                    <a:pt x="72" y="96"/>
                    <a:pt x="64" y="96"/>
                    <a:pt x="58" y="91"/>
                  </a:cubicBezTo>
                  <a:cubicBezTo>
                    <a:pt x="14" y="47"/>
                    <a:pt x="14" y="47"/>
                    <a:pt x="14" y="47"/>
                  </a:cubicBezTo>
                  <a:cubicBezTo>
                    <a:pt x="0" y="75"/>
                    <a:pt x="5" y="110"/>
                    <a:pt x="28" y="134"/>
                  </a:cubicBezTo>
                  <a:cubicBezTo>
                    <a:pt x="58" y="163"/>
                    <a:pt x="105" y="163"/>
                    <a:pt x="134" y="134"/>
                  </a:cubicBezTo>
                  <a:cubicBezTo>
                    <a:pt x="163" y="104"/>
                    <a:pt x="163" y="57"/>
                    <a:pt x="134" y="28"/>
                  </a:cubicBezTo>
                  <a:cubicBezTo>
                    <a:pt x="111" y="5"/>
                    <a:pt x="76" y="0"/>
                    <a:pt x="48" y="14"/>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4" name="Freeform 543"/>
            <p:cNvSpPr>
              <a:spLocks noEditPoints="1" noChangeArrowheads="1"/>
            </p:cNvSpPr>
            <p:nvPr/>
          </p:nvSpPr>
          <p:spPr bwMode="auto">
            <a:xfrm>
              <a:off x="198268" y="195501"/>
              <a:ext cx="362546" cy="362806"/>
            </a:xfrm>
            <a:custGeom>
              <a:avLst/>
              <a:gdLst>
                <a:gd name="T0" fmla="*/ 2147483647 w 190"/>
                <a:gd name="T1" fmla="*/ 2147483647 h 190"/>
                <a:gd name="T2" fmla="*/ 0 w 190"/>
                <a:gd name="T3" fmla="*/ 2147483647 h 190"/>
                <a:gd name="T4" fmla="*/ 2147483647 w 190"/>
                <a:gd name="T5" fmla="*/ 2147483647 h 190"/>
                <a:gd name="T6" fmla="*/ 2147483647 w 190"/>
                <a:gd name="T7" fmla="*/ 2147483647 h 190"/>
                <a:gd name="T8" fmla="*/ 2147483647 w 190"/>
                <a:gd name="T9" fmla="*/ 2147483647 h 190"/>
                <a:gd name="T10" fmla="*/ 2147483647 w 190"/>
                <a:gd name="T11" fmla="*/ 2147483647 h 190"/>
                <a:gd name="T12" fmla="*/ 2147483647 w 190"/>
                <a:gd name="T13" fmla="*/ 0 h 190"/>
                <a:gd name="T14" fmla="*/ 2147483647 w 190"/>
                <a:gd name="T15" fmla="*/ 2147483647 h 190"/>
                <a:gd name="T16" fmla="*/ 2147483647 w 190"/>
                <a:gd name="T17" fmla="*/ 2147483647 h 190"/>
                <a:gd name="T18" fmla="*/ 2147483647 w 190"/>
                <a:gd name="T19" fmla="*/ 2147483647 h 190"/>
                <a:gd name="T20" fmla="*/ 2147483647 w 190"/>
                <a:gd name="T21" fmla="*/ 2147483647 h 190"/>
                <a:gd name="T22" fmla="*/ 2147483647 w 190"/>
                <a:gd name="T23" fmla="*/ 2147483647 h 190"/>
                <a:gd name="T24" fmla="*/ 2147483647 w 190"/>
                <a:gd name="T25" fmla="*/ 2147483647 h 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0"/>
                <a:gd name="T40" fmla="*/ 0 h 190"/>
                <a:gd name="T41" fmla="*/ 190 w 190"/>
                <a:gd name="T42" fmla="*/ 190 h 1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0" h="190">
                  <a:moveTo>
                    <a:pt x="30" y="31"/>
                  </a:moveTo>
                  <a:cubicBezTo>
                    <a:pt x="21" y="39"/>
                    <a:pt x="11" y="46"/>
                    <a:pt x="0" y="49"/>
                  </a:cubicBezTo>
                  <a:cubicBezTo>
                    <a:pt x="138" y="188"/>
                    <a:pt x="138" y="188"/>
                    <a:pt x="138" y="188"/>
                  </a:cubicBezTo>
                  <a:cubicBezTo>
                    <a:pt x="141" y="190"/>
                    <a:pt x="145" y="190"/>
                    <a:pt x="148" y="188"/>
                  </a:cubicBezTo>
                  <a:cubicBezTo>
                    <a:pt x="187" y="148"/>
                    <a:pt x="187" y="148"/>
                    <a:pt x="187" y="148"/>
                  </a:cubicBezTo>
                  <a:cubicBezTo>
                    <a:pt x="190" y="146"/>
                    <a:pt x="190" y="141"/>
                    <a:pt x="187" y="139"/>
                  </a:cubicBezTo>
                  <a:cubicBezTo>
                    <a:pt x="48" y="0"/>
                    <a:pt x="48" y="0"/>
                    <a:pt x="48" y="0"/>
                  </a:cubicBezTo>
                  <a:cubicBezTo>
                    <a:pt x="45" y="11"/>
                    <a:pt x="39" y="22"/>
                    <a:pt x="30" y="31"/>
                  </a:cubicBezTo>
                  <a:close/>
                  <a:moveTo>
                    <a:pt x="156" y="157"/>
                  </a:moveTo>
                  <a:cubicBezTo>
                    <a:pt x="153" y="160"/>
                    <a:pt x="147" y="160"/>
                    <a:pt x="143" y="157"/>
                  </a:cubicBezTo>
                  <a:cubicBezTo>
                    <a:pt x="139" y="153"/>
                    <a:pt x="139" y="147"/>
                    <a:pt x="143" y="143"/>
                  </a:cubicBezTo>
                  <a:cubicBezTo>
                    <a:pt x="147" y="140"/>
                    <a:pt x="153" y="140"/>
                    <a:pt x="156" y="143"/>
                  </a:cubicBezTo>
                  <a:cubicBezTo>
                    <a:pt x="160" y="147"/>
                    <a:pt x="160" y="153"/>
                    <a:pt x="156" y="15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5" name="Freeform 544"/>
            <p:cNvSpPr>
              <a:spLocks noEditPoints="1" noChangeArrowheads="1"/>
            </p:cNvSpPr>
            <p:nvPr/>
          </p:nvSpPr>
          <p:spPr bwMode="auto">
            <a:xfrm>
              <a:off x="219038" y="216180"/>
              <a:ext cx="330446" cy="332727"/>
            </a:xfrm>
            <a:custGeom>
              <a:avLst/>
              <a:gdLst>
                <a:gd name="T0" fmla="*/ 2147483647 w 173"/>
                <a:gd name="T1" fmla="*/ 2147483647 h 174"/>
                <a:gd name="T2" fmla="*/ 2147483647 w 173"/>
                <a:gd name="T3" fmla="*/ 2147483647 h 174"/>
                <a:gd name="T4" fmla="*/ 2147483647 w 173"/>
                <a:gd name="T5" fmla="*/ 0 h 174"/>
                <a:gd name="T6" fmla="*/ 2147483647 w 173"/>
                <a:gd name="T7" fmla="*/ 2147483647 h 174"/>
                <a:gd name="T8" fmla="*/ 0 w 173"/>
                <a:gd name="T9" fmla="*/ 2147483647 h 174"/>
                <a:gd name="T10" fmla="*/ 2147483647 w 173"/>
                <a:gd name="T11" fmla="*/ 2147483647 h 174"/>
                <a:gd name="T12" fmla="*/ 2147483647 w 173"/>
                <a:gd name="T13" fmla="*/ 2147483647 h 174"/>
                <a:gd name="T14" fmla="*/ 2147483647 w 173"/>
                <a:gd name="T15" fmla="*/ 2147483647 h 174"/>
                <a:gd name="T16" fmla="*/ 2147483647 w 173"/>
                <a:gd name="T17" fmla="*/ 2147483647 h 174"/>
                <a:gd name="T18" fmla="*/ 2147483647 w 173"/>
                <a:gd name="T19" fmla="*/ 2147483647 h 174"/>
                <a:gd name="T20" fmla="*/ 2147483647 w 173"/>
                <a:gd name="T21" fmla="*/ 2147483647 h 1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3"/>
                <a:gd name="T34" fmla="*/ 0 h 174"/>
                <a:gd name="T35" fmla="*/ 173 w 173"/>
                <a:gd name="T36" fmla="*/ 174 h 1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3" h="174">
                  <a:moveTo>
                    <a:pt x="140" y="174"/>
                  </a:moveTo>
                  <a:cubicBezTo>
                    <a:pt x="173" y="140"/>
                    <a:pt x="173" y="140"/>
                    <a:pt x="173" y="140"/>
                  </a:cubicBezTo>
                  <a:cubicBezTo>
                    <a:pt x="33" y="0"/>
                    <a:pt x="33" y="0"/>
                    <a:pt x="33" y="0"/>
                  </a:cubicBezTo>
                  <a:cubicBezTo>
                    <a:pt x="29" y="7"/>
                    <a:pt x="25" y="14"/>
                    <a:pt x="19" y="20"/>
                  </a:cubicBezTo>
                  <a:cubicBezTo>
                    <a:pt x="13" y="25"/>
                    <a:pt x="7" y="30"/>
                    <a:pt x="0" y="33"/>
                  </a:cubicBezTo>
                  <a:lnTo>
                    <a:pt x="140" y="174"/>
                  </a:lnTo>
                  <a:close/>
                  <a:moveTo>
                    <a:pt x="132" y="132"/>
                  </a:moveTo>
                  <a:cubicBezTo>
                    <a:pt x="136" y="129"/>
                    <a:pt x="142" y="129"/>
                    <a:pt x="145" y="132"/>
                  </a:cubicBezTo>
                  <a:cubicBezTo>
                    <a:pt x="149" y="136"/>
                    <a:pt x="149" y="142"/>
                    <a:pt x="145" y="146"/>
                  </a:cubicBezTo>
                  <a:cubicBezTo>
                    <a:pt x="142" y="149"/>
                    <a:pt x="136" y="149"/>
                    <a:pt x="132" y="146"/>
                  </a:cubicBezTo>
                  <a:cubicBezTo>
                    <a:pt x="128" y="142"/>
                    <a:pt x="128" y="136"/>
                    <a:pt x="132" y="132"/>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6" name="Freeform 545"/>
            <p:cNvSpPr>
              <a:spLocks noEditPoints="1" noChangeArrowheads="1"/>
            </p:cNvSpPr>
            <p:nvPr/>
          </p:nvSpPr>
          <p:spPr bwMode="auto">
            <a:xfrm>
              <a:off x="254916" y="251896"/>
              <a:ext cx="200156" cy="203021"/>
            </a:xfrm>
            <a:custGeom>
              <a:avLst/>
              <a:gdLst>
                <a:gd name="T0" fmla="*/ 2147483647 w 250"/>
                <a:gd name="T1" fmla="*/ 0 h 253"/>
                <a:gd name="T2" fmla="*/ 2147483647 w 250"/>
                <a:gd name="T3" fmla="*/ 2147483647 h 253"/>
                <a:gd name="T4" fmla="*/ 2147483647 w 250"/>
                <a:gd name="T5" fmla="*/ 2147483647 h 253"/>
                <a:gd name="T6" fmla="*/ 2147483647 w 250"/>
                <a:gd name="T7" fmla="*/ 2147483647 h 253"/>
                <a:gd name="T8" fmla="*/ 2147483647 w 250"/>
                <a:gd name="T9" fmla="*/ 0 h 253"/>
                <a:gd name="T10" fmla="*/ 0 w 250"/>
                <a:gd name="T11" fmla="*/ 2147483647 h 253"/>
                <a:gd name="T12" fmla="*/ 2147483647 w 250"/>
                <a:gd name="T13" fmla="*/ 2147483647 h 253"/>
                <a:gd name="T14" fmla="*/ 2147483647 w 250"/>
                <a:gd name="T15" fmla="*/ 2147483647 h 253"/>
                <a:gd name="T16" fmla="*/ 2147483647 w 250"/>
                <a:gd name="T17" fmla="*/ 2147483647 h 253"/>
                <a:gd name="T18" fmla="*/ 0 w 250"/>
                <a:gd name="T19" fmla="*/ 2147483647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253"/>
                <a:gd name="T32" fmla="*/ 250 w 250"/>
                <a:gd name="T33" fmla="*/ 253 h 2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253">
                  <a:moveTo>
                    <a:pt x="115" y="0"/>
                  </a:moveTo>
                  <a:lnTo>
                    <a:pt x="96" y="19"/>
                  </a:lnTo>
                  <a:lnTo>
                    <a:pt x="234" y="156"/>
                  </a:lnTo>
                  <a:lnTo>
                    <a:pt x="250" y="137"/>
                  </a:lnTo>
                  <a:lnTo>
                    <a:pt x="115" y="0"/>
                  </a:lnTo>
                  <a:close/>
                  <a:moveTo>
                    <a:pt x="0" y="116"/>
                  </a:moveTo>
                  <a:lnTo>
                    <a:pt x="134" y="253"/>
                  </a:lnTo>
                  <a:lnTo>
                    <a:pt x="153" y="234"/>
                  </a:lnTo>
                  <a:lnTo>
                    <a:pt x="18" y="97"/>
                  </a:lnTo>
                  <a:lnTo>
                    <a:pt x="0" y="116"/>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7" name="Freeform 546"/>
            <p:cNvSpPr>
              <a:spLocks noChangeArrowheads="1"/>
            </p:cNvSpPr>
            <p:nvPr/>
          </p:nvSpPr>
          <p:spPr bwMode="auto">
            <a:xfrm>
              <a:off x="268133" y="266934"/>
              <a:ext cx="175609" cy="172943"/>
            </a:xfrm>
            <a:custGeom>
              <a:avLst/>
              <a:gdLst>
                <a:gd name="T0" fmla="*/ 0 w 216"/>
                <a:gd name="T1" fmla="*/ 2147483647 h 215"/>
                <a:gd name="T2" fmla="*/ 2147483647 w 216"/>
                <a:gd name="T3" fmla="*/ 2147483647 h 215"/>
                <a:gd name="T4" fmla="*/ 2147483647 w 216"/>
                <a:gd name="T5" fmla="*/ 2147483647 h 215"/>
                <a:gd name="T6" fmla="*/ 2147483647 w 216"/>
                <a:gd name="T7" fmla="*/ 0 h 215"/>
                <a:gd name="T8" fmla="*/ 0 w 216"/>
                <a:gd name="T9" fmla="*/ 2147483647 h 215"/>
                <a:gd name="T10" fmla="*/ 0 60000 65536"/>
                <a:gd name="T11" fmla="*/ 0 60000 65536"/>
                <a:gd name="T12" fmla="*/ 0 60000 65536"/>
                <a:gd name="T13" fmla="*/ 0 60000 65536"/>
                <a:gd name="T14" fmla="*/ 0 60000 65536"/>
                <a:gd name="T15" fmla="*/ 0 w 216"/>
                <a:gd name="T16" fmla="*/ 0 h 215"/>
                <a:gd name="T17" fmla="*/ 216 w 216"/>
                <a:gd name="T18" fmla="*/ 215 h 215"/>
              </a:gdLst>
              <a:ahLst/>
              <a:cxnLst>
                <a:cxn ang="T10">
                  <a:pos x="T0" y="T1"/>
                </a:cxn>
                <a:cxn ang="T11">
                  <a:pos x="T2" y="T3"/>
                </a:cxn>
                <a:cxn ang="T12">
                  <a:pos x="T4" y="T5"/>
                </a:cxn>
                <a:cxn ang="T13">
                  <a:pos x="T6" y="T7"/>
                </a:cxn>
                <a:cxn ang="T14">
                  <a:pos x="T8" y="T9"/>
                </a:cxn>
              </a:cxnLst>
              <a:rect l="T15" t="T16" r="T17" b="T18"/>
              <a:pathLst>
                <a:path w="216" h="215">
                  <a:moveTo>
                    <a:pt x="0" y="78"/>
                  </a:moveTo>
                  <a:lnTo>
                    <a:pt x="135" y="215"/>
                  </a:lnTo>
                  <a:lnTo>
                    <a:pt x="216" y="137"/>
                  </a:lnTo>
                  <a:lnTo>
                    <a:pt x="78" y="0"/>
                  </a:lnTo>
                  <a:lnTo>
                    <a:pt x="0" y="78"/>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8" name="Freeform 547"/>
            <p:cNvSpPr>
              <a:spLocks noChangeArrowheads="1"/>
            </p:cNvSpPr>
            <p:nvPr/>
          </p:nvSpPr>
          <p:spPr bwMode="auto">
            <a:xfrm>
              <a:off x="398424" y="0"/>
              <a:ext cx="311562" cy="310171"/>
            </a:xfrm>
            <a:custGeom>
              <a:avLst/>
              <a:gdLst>
                <a:gd name="T0" fmla="*/ 2147483647 w 163"/>
                <a:gd name="T1" fmla="*/ 2147483647 h 163"/>
                <a:gd name="T2" fmla="*/ 2147483647 w 163"/>
                <a:gd name="T3" fmla="*/ 2147483647 h 163"/>
                <a:gd name="T4" fmla="*/ 2147483647 w 163"/>
                <a:gd name="T5" fmla="*/ 2147483647 h 163"/>
                <a:gd name="T6" fmla="*/ 2147483647 w 163"/>
                <a:gd name="T7" fmla="*/ 2147483647 h 163"/>
                <a:gd name="T8" fmla="*/ 2147483647 w 163"/>
                <a:gd name="T9" fmla="*/ 2147483647 h 163"/>
                <a:gd name="T10" fmla="*/ 2147483647 w 163"/>
                <a:gd name="T11" fmla="*/ 2147483647 h 163"/>
                <a:gd name="T12" fmla="*/ 2147483647 w 163"/>
                <a:gd name="T13" fmla="*/ 2147483647 h 163"/>
                <a:gd name="T14" fmla="*/ 2147483647 w 163"/>
                <a:gd name="T15" fmla="*/ 2147483647 h 163"/>
                <a:gd name="T16" fmla="*/ 2147483647 w 163"/>
                <a:gd name="T17" fmla="*/ 2147483647 h 163"/>
                <a:gd name="T18" fmla="*/ 2147483647 w 163"/>
                <a:gd name="T19" fmla="*/ 2147483647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
                <a:gd name="T31" fmla="*/ 0 h 163"/>
                <a:gd name="T32" fmla="*/ 163 w 163"/>
                <a:gd name="T33" fmla="*/ 163 h 1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 h="163">
                  <a:moveTo>
                    <a:pt x="149" y="47"/>
                  </a:moveTo>
                  <a:cubicBezTo>
                    <a:pt x="105" y="91"/>
                    <a:pt x="105" y="91"/>
                    <a:pt x="105" y="91"/>
                  </a:cubicBezTo>
                  <a:cubicBezTo>
                    <a:pt x="100" y="96"/>
                    <a:pt x="91" y="96"/>
                    <a:pt x="86" y="91"/>
                  </a:cubicBezTo>
                  <a:cubicBezTo>
                    <a:pt x="72" y="77"/>
                    <a:pt x="72" y="77"/>
                    <a:pt x="72" y="77"/>
                  </a:cubicBezTo>
                  <a:cubicBezTo>
                    <a:pt x="66" y="72"/>
                    <a:pt x="66" y="63"/>
                    <a:pt x="72" y="58"/>
                  </a:cubicBezTo>
                  <a:cubicBezTo>
                    <a:pt x="115" y="14"/>
                    <a:pt x="115" y="14"/>
                    <a:pt x="115" y="14"/>
                  </a:cubicBezTo>
                  <a:cubicBezTo>
                    <a:pt x="87" y="0"/>
                    <a:pt x="52" y="5"/>
                    <a:pt x="29" y="28"/>
                  </a:cubicBezTo>
                  <a:cubicBezTo>
                    <a:pt x="0" y="57"/>
                    <a:pt x="0" y="104"/>
                    <a:pt x="29" y="134"/>
                  </a:cubicBezTo>
                  <a:cubicBezTo>
                    <a:pt x="58" y="163"/>
                    <a:pt x="106" y="163"/>
                    <a:pt x="135" y="134"/>
                  </a:cubicBezTo>
                  <a:cubicBezTo>
                    <a:pt x="158" y="110"/>
                    <a:pt x="163" y="75"/>
                    <a:pt x="149" y="4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9" name="Freeform 548"/>
            <p:cNvSpPr>
              <a:spLocks noEditPoints="1" noChangeArrowheads="1"/>
            </p:cNvSpPr>
            <p:nvPr/>
          </p:nvSpPr>
          <p:spPr bwMode="auto">
            <a:xfrm>
              <a:off x="149173" y="195501"/>
              <a:ext cx="364434" cy="362806"/>
            </a:xfrm>
            <a:custGeom>
              <a:avLst/>
              <a:gdLst>
                <a:gd name="T0" fmla="*/ 2147483647 w 191"/>
                <a:gd name="T1" fmla="*/ 2147483647 h 190"/>
                <a:gd name="T2" fmla="*/ 2147483647 w 191"/>
                <a:gd name="T3" fmla="*/ 0 h 190"/>
                <a:gd name="T4" fmla="*/ 2147483647 w 191"/>
                <a:gd name="T5" fmla="*/ 2147483647 h 190"/>
                <a:gd name="T6" fmla="*/ 2147483647 w 191"/>
                <a:gd name="T7" fmla="*/ 2147483647 h 190"/>
                <a:gd name="T8" fmla="*/ 2147483647 w 191"/>
                <a:gd name="T9" fmla="*/ 2147483647 h 190"/>
                <a:gd name="T10" fmla="*/ 2147483647 w 191"/>
                <a:gd name="T11" fmla="*/ 2147483647 h 190"/>
                <a:gd name="T12" fmla="*/ 2147483647 w 191"/>
                <a:gd name="T13" fmla="*/ 2147483647 h 190"/>
                <a:gd name="T14" fmla="*/ 2147483647 w 191"/>
                <a:gd name="T15" fmla="*/ 2147483647 h 190"/>
                <a:gd name="T16" fmla="*/ 2147483647 w 191"/>
                <a:gd name="T17" fmla="*/ 2147483647 h 190"/>
                <a:gd name="T18" fmla="*/ 2147483647 w 191"/>
                <a:gd name="T19" fmla="*/ 2147483647 h 190"/>
                <a:gd name="T20" fmla="*/ 2147483647 w 191"/>
                <a:gd name="T21" fmla="*/ 2147483647 h 190"/>
                <a:gd name="T22" fmla="*/ 2147483647 w 191"/>
                <a:gd name="T23" fmla="*/ 2147483647 h 190"/>
                <a:gd name="T24" fmla="*/ 2147483647 w 191"/>
                <a:gd name="T25" fmla="*/ 2147483647 h 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1"/>
                <a:gd name="T40" fmla="*/ 0 h 190"/>
                <a:gd name="T41" fmla="*/ 191 w 191"/>
                <a:gd name="T42" fmla="*/ 190 h 1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1" h="190">
                  <a:moveTo>
                    <a:pt x="160" y="31"/>
                  </a:moveTo>
                  <a:cubicBezTo>
                    <a:pt x="151" y="22"/>
                    <a:pt x="145" y="11"/>
                    <a:pt x="142" y="0"/>
                  </a:cubicBezTo>
                  <a:cubicBezTo>
                    <a:pt x="3" y="139"/>
                    <a:pt x="3" y="139"/>
                    <a:pt x="3" y="139"/>
                  </a:cubicBezTo>
                  <a:cubicBezTo>
                    <a:pt x="0" y="141"/>
                    <a:pt x="0" y="146"/>
                    <a:pt x="3" y="148"/>
                  </a:cubicBezTo>
                  <a:cubicBezTo>
                    <a:pt x="42" y="188"/>
                    <a:pt x="42" y="188"/>
                    <a:pt x="42" y="188"/>
                  </a:cubicBezTo>
                  <a:cubicBezTo>
                    <a:pt x="45" y="190"/>
                    <a:pt x="49" y="190"/>
                    <a:pt x="52" y="188"/>
                  </a:cubicBezTo>
                  <a:cubicBezTo>
                    <a:pt x="191" y="49"/>
                    <a:pt x="191" y="49"/>
                    <a:pt x="191" y="49"/>
                  </a:cubicBezTo>
                  <a:cubicBezTo>
                    <a:pt x="179" y="46"/>
                    <a:pt x="169" y="39"/>
                    <a:pt x="160" y="31"/>
                  </a:cubicBezTo>
                  <a:close/>
                  <a:moveTo>
                    <a:pt x="34" y="157"/>
                  </a:moveTo>
                  <a:cubicBezTo>
                    <a:pt x="30" y="153"/>
                    <a:pt x="30" y="147"/>
                    <a:pt x="34" y="143"/>
                  </a:cubicBezTo>
                  <a:cubicBezTo>
                    <a:pt x="38" y="140"/>
                    <a:pt x="44" y="140"/>
                    <a:pt x="47" y="143"/>
                  </a:cubicBezTo>
                  <a:cubicBezTo>
                    <a:pt x="51" y="147"/>
                    <a:pt x="51" y="153"/>
                    <a:pt x="47" y="157"/>
                  </a:cubicBezTo>
                  <a:cubicBezTo>
                    <a:pt x="44" y="160"/>
                    <a:pt x="38" y="160"/>
                    <a:pt x="34" y="15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0" name="Freeform 549"/>
            <p:cNvSpPr>
              <a:spLocks noEditPoints="1" noChangeArrowheads="1"/>
            </p:cNvSpPr>
            <p:nvPr/>
          </p:nvSpPr>
          <p:spPr bwMode="auto">
            <a:xfrm>
              <a:off x="160503" y="216180"/>
              <a:ext cx="332334" cy="332727"/>
            </a:xfrm>
            <a:custGeom>
              <a:avLst/>
              <a:gdLst>
                <a:gd name="T0" fmla="*/ 0 w 174"/>
                <a:gd name="T1" fmla="*/ 2147483647 h 174"/>
                <a:gd name="T2" fmla="*/ 2147483647 w 174"/>
                <a:gd name="T3" fmla="*/ 2147483647 h 174"/>
                <a:gd name="T4" fmla="*/ 2147483647 w 174"/>
                <a:gd name="T5" fmla="*/ 2147483647 h 174"/>
                <a:gd name="T6" fmla="*/ 2147483647 w 174"/>
                <a:gd name="T7" fmla="*/ 2147483647 h 174"/>
                <a:gd name="T8" fmla="*/ 2147483647 w 174"/>
                <a:gd name="T9" fmla="*/ 0 h 174"/>
                <a:gd name="T10" fmla="*/ 0 w 174"/>
                <a:gd name="T11" fmla="*/ 2147483647 h 174"/>
                <a:gd name="T12" fmla="*/ 2147483647 w 174"/>
                <a:gd name="T13" fmla="*/ 2147483647 h 174"/>
                <a:gd name="T14" fmla="*/ 2147483647 w 174"/>
                <a:gd name="T15" fmla="*/ 2147483647 h 174"/>
                <a:gd name="T16" fmla="*/ 2147483647 w 174"/>
                <a:gd name="T17" fmla="*/ 2147483647 h 174"/>
                <a:gd name="T18" fmla="*/ 2147483647 w 174"/>
                <a:gd name="T19" fmla="*/ 2147483647 h 174"/>
                <a:gd name="T20" fmla="*/ 2147483647 w 174"/>
                <a:gd name="T21" fmla="*/ 2147483647 h 1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4"/>
                <a:gd name="T34" fmla="*/ 0 h 174"/>
                <a:gd name="T35" fmla="*/ 174 w 174"/>
                <a:gd name="T36" fmla="*/ 174 h 1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4" h="174">
                  <a:moveTo>
                    <a:pt x="0" y="140"/>
                  </a:moveTo>
                  <a:cubicBezTo>
                    <a:pt x="33" y="174"/>
                    <a:pt x="33" y="174"/>
                    <a:pt x="33" y="174"/>
                  </a:cubicBezTo>
                  <a:cubicBezTo>
                    <a:pt x="174" y="33"/>
                    <a:pt x="174" y="33"/>
                    <a:pt x="174" y="33"/>
                  </a:cubicBezTo>
                  <a:cubicBezTo>
                    <a:pt x="167" y="30"/>
                    <a:pt x="160" y="25"/>
                    <a:pt x="154" y="20"/>
                  </a:cubicBezTo>
                  <a:cubicBezTo>
                    <a:pt x="148" y="14"/>
                    <a:pt x="144" y="7"/>
                    <a:pt x="140" y="0"/>
                  </a:cubicBezTo>
                  <a:lnTo>
                    <a:pt x="0" y="140"/>
                  </a:lnTo>
                  <a:close/>
                  <a:moveTo>
                    <a:pt x="41" y="132"/>
                  </a:moveTo>
                  <a:cubicBezTo>
                    <a:pt x="45" y="136"/>
                    <a:pt x="45" y="142"/>
                    <a:pt x="41" y="146"/>
                  </a:cubicBezTo>
                  <a:cubicBezTo>
                    <a:pt x="38" y="149"/>
                    <a:pt x="32" y="149"/>
                    <a:pt x="28" y="146"/>
                  </a:cubicBezTo>
                  <a:cubicBezTo>
                    <a:pt x="24" y="142"/>
                    <a:pt x="24" y="136"/>
                    <a:pt x="28" y="132"/>
                  </a:cubicBezTo>
                  <a:cubicBezTo>
                    <a:pt x="32" y="129"/>
                    <a:pt x="38" y="129"/>
                    <a:pt x="41" y="132"/>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1" name="Freeform 550"/>
            <p:cNvSpPr>
              <a:spLocks noChangeArrowheads="1"/>
            </p:cNvSpPr>
            <p:nvPr/>
          </p:nvSpPr>
          <p:spPr bwMode="auto">
            <a:xfrm>
              <a:off x="198268" y="195501"/>
              <a:ext cx="107630" cy="107150"/>
            </a:xfrm>
            <a:custGeom>
              <a:avLst/>
              <a:gdLst>
                <a:gd name="T0" fmla="*/ 2147483647 w 56"/>
                <a:gd name="T1" fmla="*/ 0 h 56"/>
                <a:gd name="T2" fmla="*/ 2147483647 w 56"/>
                <a:gd name="T3" fmla="*/ 2147483647 h 56"/>
                <a:gd name="T4" fmla="*/ 0 w 56"/>
                <a:gd name="T5" fmla="*/ 2147483647 h 56"/>
                <a:gd name="T6" fmla="*/ 2147483647 w 56"/>
                <a:gd name="T7" fmla="*/ 2147483647 h 56"/>
                <a:gd name="T8" fmla="*/ 2147483647 w 56"/>
                <a:gd name="T9" fmla="*/ 2147483647 h 56"/>
                <a:gd name="T10" fmla="*/ 2147483647 w 56"/>
                <a:gd name="T11" fmla="*/ 2147483647 h 56"/>
                <a:gd name="T12" fmla="*/ 2147483647 w 56"/>
                <a:gd name="T13" fmla="*/ 0 h 56"/>
                <a:gd name="T14" fmla="*/ 0 60000 65536"/>
                <a:gd name="T15" fmla="*/ 0 60000 65536"/>
                <a:gd name="T16" fmla="*/ 0 60000 65536"/>
                <a:gd name="T17" fmla="*/ 0 60000 65536"/>
                <a:gd name="T18" fmla="*/ 0 60000 65536"/>
                <a:gd name="T19" fmla="*/ 0 60000 65536"/>
                <a:gd name="T20" fmla="*/ 0 60000 65536"/>
                <a:gd name="T21" fmla="*/ 0 w 56"/>
                <a:gd name="T22" fmla="*/ 0 h 56"/>
                <a:gd name="T23" fmla="*/ 56 w 56"/>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56">
                  <a:moveTo>
                    <a:pt x="48" y="0"/>
                  </a:moveTo>
                  <a:cubicBezTo>
                    <a:pt x="45" y="11"/>
                    <a:pt x="39" y="22"/>
                    <a:pt x="30" y="31"/>
                  </a:cubicBezTo>
                  <a:cubicBezTo>
                    <a:pt x="21" y="39"/>
                    <a:pt x="11" y="46"/>
                    <a:pt x="0" y="49"/>
                  </a:cubicBezTo>
                  <a:cubicBezTo>
                    <a:pt x="7" y="56"/>
                    <a:pt x="7" y="56"/>
                    <a:pt x="7" y="56"/>
                  </a:cubicBezTo>
                  <a:cubicBezTo>
                    <a:pt x="18" y="53"/>
                    <a:pt x="28" y="47"/>
                    <a:pt x="37" y="38"/>
                  </a:cubicBezTo>
                  <a:cubicBezTo>
                    <a:pt x="46" y="29"/>
                    <a:pt x="52" y="18"/>
                    <a:pt x="56" y="7"/>
                  </a:cubicBezTo>
                  <a:lnTo>
                    <a:pt x="48"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2" name="Freeform 551"/>
            <p:cNvSpPr>
              <a:spLocks noChangeArrowheads="1"/>
            </p:cNvSpPr>
            <p:nvPr/>
          </p:nvSpPr>
          <p:spPr bwMode="auto">
            <a:xfrm>
              <a:off x="219038" y="216180"/>
              <a:ext cx="77419" cy="78952"/>
            </a:xfrm>
            <a:custGeom>
              <a:avLst/>
              <a:gdLst>
                <a:gd name="T0" fmla="*/ 2147483647 w 40"/>
                <a:gd name="T1" fmla="*/ 2147483647 h 41"/>
                <a:gd name="T2" fmla="*/ 2147483647 w 40"/>
                <a:gd name="T3" fmla="*/ 2147483647 h 41"/>
                <a:gd name="T4" fmla="*/ 0 w 40"/>
                <a:gd name="T5" fmla="*/ 2147483647 h 41"/>
                <a:gd name="T6" fmla="*/ 2147483647 w 40"/>
                <a:gd name="T7" fmla="*/ 2147483647 h 41"/>
                <a:gd name="T8" fmla="*/ 2147483647 w 40"/>
                <a:gd name="T9" fmla="*/ 2147483647 h 41"/>
                <a:gd name="T10" fmla="*/ 2147483647 w 40"/>
                <a:gd name="T11" fmla="*/ 2147483647 h 41"/>
                <a:gd name="T12" fmla="*/ 2147483647 w 40"/>
                <a:gd name="T13" fmla="*/ 0 h 41"/>
                <a:gd name="T14" fmla="*/ 2147483647 w 40"/>
                <a:gd name="T15" fmla="*/ 2147483647 h 41"/>
                <a:gd name="T16" fmla="*/ 2147483647 w 40"/>
                <a:gd name="T17" fmla="*/ 2147483647 h 41"/>
                <a:gd name="T18" fmla="*/ 2147483647 w 40"/>
                <a:gd name="T19" fmla="*/ 2147483647 h 41"/>
                <a:gd name="T20" fmla="*/ 2147483647 w 40"/>
                <a:gd name="T21" fmla="*/ 2147483647 h 41"/>
                <a:gd name="T22" fmla="*/ 2147483647 w 40"/>
                <a:gd name="T23" fmla="*/ 2147483647 h 41"/>
                <a:gd name="T24" fmla="*/ 2147483647 w 40"/>
                <a:gd name="T25" fmla="*/ 2147483647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41"/>
                <a:gd name="T41" fmla="*/ 40 w 40"/>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41">
                  <a:moveTo>
                    <a:pt x="15" y="23"/>
                  </a:moveTo>
                  <a:cubicBezTo>
                    <a:pt x="15" y="24"/>
                    <a:pt x="14" y="24"/>
                    <a:pt x="14" y="24"/>
                  </a:cubicBezTo>
                  <a:cubicBezTo>
                    <a:pt x="9" y="28"/>
                    <a:pt x="5" y="31"/>
                    <a:pt x="0" y="34"/>
                  </a:cubicBezTo>
                  <a:cubicBezTo>
                    <a:pt x="7" y="41"/>
                    <a:pt x="7" y="41"/>
                    <a:pt x="7" y="41"/>
                  </a:cubicBezTo>
                  <a:cubicBezTo>
                    <a:pt x="14" y="37"/>
                    <a:pt x="20" y="33"/>
                    <a:pt x="26" y="27"/>
                  </a:cubicBezTo>
                  <a:cubicBezTo>
                    <a:pt x="32" y="21"/>
                    <a:pt x="37" y="14"/>
                    <a:pt x="40" y="7"/>
                  </a:cubicBezTo>
                  <a:cubicBezTo>
                    <a:pt x="33" y="0"/>
                    <a:pt x="33" y="0"/>
                    <a:pt x="33" y="0"/>
                  </a:cubicBezTo>
                  <a:cubicBezTo>
                    <a:pt x="31" y="5"/>
                    <a:pt x="27" y="10"/>
                    <a:pt x="24" y="14"/>
                  </a:cubicBezTo>
                  <a:cubicBezTo>
                    <a:pt x="23" y="15"/>
                    <a:pt x="23" y="15"/>
                    <a:pt x="23" y="15"/>
                  </a:cubicBezTo>
                  <a:cubicBezTo>
                    <a:pt x="22" y="16"/>
                    <a:pt x="22" y="16"/>
                    <a:pt x="22" y="17"/>
                  </a:cubicBezTo>
                  <a:cubicBezTo>
                    <a:pt x="21" y="18"/>
                    <a:pt x="20" y="19"/>
                    <a:pt x="19" y="20"/>
                  </a:cubicBezTo>
                  <a:cubicBezTo>
                    <a:pt x="18" y="20"/>
                    <a:pt x="17" y="21"/>
                    <a:pt x="16" y="22"/>
                  </a:cubicBezTo>
                  <a:cubicBezTo>
                    <a:pt x="16" y="23"/>
                    <a:pt x="15" y="23"/>
                    <a:pt x="15" y="23"/>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3" name="Freeform 552"/>
            <p:cNvSpPr>
              <a:spLocks noChangeArrowheads="1"/>
            </p:cNvSpPr>
            <p:nvPr/>
          </p:nvSpPr>
          <p:spPr bwMode="auto">
            <a:xfrm>
              <a:off x="404088" y="195501"/>
              <a:ext cx="109519" cy="107150"/>
            </a:xfrm>
            <a:custGeom>
              <a:avLst/>
              <a:gdLst>
                <a:gd name="T0" fmla="*/ 2147483647 w 57"/>
                <a:gd name="T1" fmla="*/ 2147483647 h 56"/>
                <a:gd name="T2" fmla="*/ 2147483647 w 57"/>
                <a:gd name="T3" fmla="*/ 2147483647 h 56"/>
                <a:gd name="T4" fmla="*/ 2147483647 w 57"/>
                <a:gd name="T5" fmla="*/ 0 h 56"/>
                <a:gd name="T6" fmla="*/ 0 w 57"/>
                <a:gd name="T7" fmla="*/ 2147483647 h 56"/>
                <a:gd name="T8" fmla="*/ 2147483647 w 57"/>
                <a:gd name="T9" fmla="*/ 2147483647 h 56"/>
                <a:gd name="T10" fmla="*/ 2147483647 w 57"/>
                <a:gd name="T11" fmla="*/ 2147483647 h 56"/>
                <a:gd name="T12" fmla="*/ 2147483647 w 57"/>
                <a:gd name="T13" fmla="*/ 2147483647 h 56"/>
                <a:gd name="T14" fmla="*/ 0 60000 65536"/>
                <a:gd name="T15" fmla="*/ 0 60000 65536"/>
                <a:gd name="T16" fmla="*/ 0 60000 65536"/>
                <a:gd name="T17" fmla="*/ 0 60000 65536"/>
                <a:gd name="T18" fmla="*/ 0 60000 65536"/>
                <a:gd name="T19" fmla="*/ 0 60000 65536"/>
                <a:gd name="T20" fmla="*/ 0 60000 65536"/>
                <a:gd name="T21" fmla="*/ 0 w 57"/>
                <a:gd name="T22" fmla="*/ 0 h 56"/>
                <a:gd name="T23" fmla="*/ 57 w 57"/>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6">
                  <a:moveTo>
                    <a:pt x="57" y="49"/>
                  </a:moveTo>
                  <a:cubicBezTo>
                    <a:pt x="45" y="46"/>
                    <a:pt x="35" y="39"/>
                    <a:pt x="26" y="31"/>
                  </a:cubicBezTo>
                  <a:cubicBezTo>
                    <a:pt x="17" y="22"/>
                    <a:pt x="11" y="11"/>
                    <a:pt x="8" y="0"/>
                  </a:cubicBezTo>
                  <a:cubicBezTo>
                    <a:pt x="0" y="7"/>
                    <a:pt x="0" y="7"/>
                    <a:pt x="0" y="7"/>
                  </a:cubicBezTo>
                  <a:cubicBezTo>
                    <a:pt x="4" y="18"/>
                    <a:pt x="10" y="29"/>
                    <a:pt x="19" y="38"/>
                  </a:cubicBezTo>
                  <a:cubicBezTo>
                    <a:pt x="28" y="47"/>
                    <a:pt x="38" y="53"/>
                    <a:pt x="49" y="56"/>
                  </a:cubicBezTo>
                  <a:lnTo>
                    <a:pt x="57" y="49"/>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4" name="Freeform 553"/>
            <p:cNvSpPr>
              <a:spLocks noChangeArrowheads="1"/>
            </p:cNvSpPr>
            <p:nvPr/>
          </p:nvSpPr>
          <p:spPr bwMode="auto">
            <a:xfrm>
              <a:off x="413530" y="216180"/>
              <a:ext cx="77418" cy="78952"/>
            </a:xfrm>
            <a:custGeom>
              <a:avLst/>
              <a:gdLst>
                <a:gd name="T0" fmla="*/ 2147483647 w 40"/>
                <a:gd name="T1" fmla="*/ 2147483647 h 41"/>
                <a:gd name="T2" fmla="*/ 2147483647 w 40"/>
                <a:gd name="T3" fmla="*/ 2147483647 h 41"/>
                <a:gd name="T4" fmla="*/ 2147483647 w 40"/>
                <a:gd name="T5" fmla="*/ 0 h 41"/>
                <a:gd name="T6" fmla="*/ 0 w 40"/>
                <a:gd name="T7" fmla="*/ 2147483647 h 41"/>
                <a:gd name="T8" fmla="*/ 2147483647 w 40"/>
                <a:gd name="T9" fmla="*/ 2147483647 h 41"/>
                <a:gd name="T10" fmla="*/ 2147483647 w 40"/>
                <a:gd name="T11" fmla="*/ 2147483647 h 41"/>
                <a:gd name="T12" fmla="*/ 2147483647 w 40"/>
                <a:gd name="T13" fmla="*/ 2147483647 h 41"/>
                <a:gd name="T14" fmla="*/ 2147483647 w 40"/>
                <a:gd name="T15" fmla="*/ 2147483647 h 41"/>
                <a:gd name="T16" fmla="*/ 2147483647 w 40"/>
                <a:gd name="T17" fmla="*/ 2147483647 h 41"/>
                <a:gd name="T18" fmla="*/ 2147483647 w 40"/>
                <a:gd name="T19" fmla="*/ 2147483647 h 41"/>
                <a:gd name="T20" fmla="*/ 2147483647 w 40"/>
                <a:gd name="T21" fmla="*/ 2147483647 h 41"/>
                <a:gd name="T22" fmla="*/ 2147483647 w 40"/>
                <a:gd name="T23" fmla="*/ 2147483647 h 41"/>
                <a:gd name="T24" fmla="*/ 2147483647 w 40"/>
                <a:gd name="T25" fmla="*/ 2147483647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41"/>
                <a:gd name="T41" fmla="*/ 40 w 40"/>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41">
                  <a:moveTo>
                    <a:pt x="17" y="16"/>
                  </a:moveTo>
                  <a:cubicBezTo>
                    <a:pt x="17" y="15"/>
                    <a:pt x="17" y="15"/>
                    <a:pt x="16" y="14"/>
                  </a:cubicBezTo>
                  <a:cubicBezTo>
                    <a:pt x="13" y="10"/>
                    <a:pt x="10" y="5"/>
                    <a:pt x="7" y="0"/>
                  </a:cubicBezTo>
                  <a:cubicBezTo>
                    <a:pt x="0" y="7"/>
                    <a:pt x="0" y="7"/>
                    <a:pt x="0" y="7"/>
                  </a:cubicBezTo>
                  <a:cubicBezTo>
                    <a:pt x="3" y="14"/>
                    <a:pt x="8" y="21"/>
                    <a:pt x="14" y="27"/>
                  </a:cubicBezTo>
                  <a:cubicBezTo>
                    <a:pt x="20" y="33"/>
                    <a:pt x="26" y="37"/>
                    <a:pt x="33" y="41"/>
                  </a:cubicBezTo>
                  <a:cubicBezTo>
                    <a:pt x="40" y="34"/>
                    <a:pt x="40" y="34"/>
                    <a:pt x="40" y="34"/>
                  </a:cubicBezTo>
                  <a:cubicBezTo>
                    <a:pt x="35" y="31"/>
                    <a:pt x="31" y="28"/>
                    <a:pt x="26" y="24"/>
                  </a:cubicBezTo>
                  <a:cubicBezTo>
                    <a:pt x="25" y="23"/>
                    <a:pt x="25" y="23"/>
                    <a:pt x="25" y="23"/>
                  </a:cubicBezTo>
                  <a:cubicBezTo>
                    <a:pt x="25" y="23"/>
                    <a:pt x="24" y="23"/>
                    <a:pt x="24" y="22"/>
                  </a:cubicBezTo>
                  <a:cubicBezTo>
                    <a:pt x="23" y="21"/>
                    <a:pt x="22" y="20"/>
                    <a:pt x="21" y="20"/>
                  </a:cubicBezTo>
                  <a:cubicBezTo>
                    <a:pt x="20" y="19"/>
                    <a:pt x="19" y="18"/>
                    <a:pt x="18" y="17"/>
                  </a:cubicBezTo>
                  <a:cubicBezTo>
                    <a:pt x="18" y="16"/>
                    <a:pt x="18" y="16"/>
                    <a:pt x="17" y="16"/>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10</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1071880" y="730250"/>
            <a:ext cx="78479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Sử dụng </a:t>
            </a:r>
            <a:r>
              <a:rPr lang="vi-VN" altLang="zh-CN" sz="4000" dirty="0" smtClean="0">
                <a:solidFill>
                  <a:srgbClr val="FFFFFF"/>
                </a:solidFill>
                <a:latin typeface="Microsoft YaHei" panose="020B0503020204020204" pitchFamily="34" charset="-122"/>
                <a:ea typeface="Microsoft YaHei" panose="020B0503020204020204" pitchFamily="34" charset="-122"/>
              </a:rPr>
              <a:t>lệnh</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7937500"/>
          </a:xfrm>
          <a:prstGeom prst="rect">
            <a:avLst/>
          </a:prstGeom>
          <a:noFill/>
        </p:spPr>
        <p:txBody>
          <a:bodyPr wrap="square" rtlCol="0">
            <a:noAutofit/>
          </a:bodyPr>
          <a:p>
            <a:pPr marL="342900" lvl="0" indent="-342900" algn="l">
              <a:lnSpc>
                <a:spcPct val="150000"/>
              </a:lnSpc>
              <a:spcBef>
                <a:spcPts val="600"/>
              </a:spcBef>
              <a:buFont typeface="Wingdings" panose="05000000000000000000" charset="0"/>
              <a:buChar char="Ø"/>
            </a:pPr>
            <a:r>
              <a:rPr lang="en-US" sz="2400" dirty="0">
                <a:solidFill>
                  <a:schemeClr val="bg1"/>
                </a:solidFill>
                <a:latin typeface="Microsoft YaHei" panose="020B0503020204020204" pitchFamily="34" charset="-122"/>
                <a:ea typeface="Microsoft YaHei" panose="020B0503020204020204" pitchFamily="34" charset="-122"/>
                <a:sym typeface="+mn-ea"/>
              </a:rPr>
              <a:t>Piping</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lvl="0" indent="0" algn="l">
              <a:lnSpc>
                <a:spcPct val="150000"/>
              </a:lnSpc>
              <a:spcBef>
                <a:spcPts val="600"/>
              </a:spcBef>
              <a:buFont typeface="Wingdings" panose="05000000000000000000" charset="0"/>
              <a:buNone/>
            </a:pP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Cú</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pháp</a:t>
            </a:r>
            <a:r>
              <a:rPr lang="en-US" sz="2400" dirty="0">
                <a:solidFill>
                  <a:schemeClr val="bg1"/>
                </a:solidFill>
                <a:latin typeface="Microsoft YaHei" panose="020B0503020204020204" pitchFamily="34" charset="-122"/>
                <a:ea typeface="Microsoft YaHei" panose="020B0503020204020204" pitchFamily="34" charset="-122"/>
                <a:sym typeface="+mn-ea"/>
              </a:rPr>
              <a:t>:</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ký</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tự</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Kết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command1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đầu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command2.</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Ví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a:t>
            </a:r>
            <a:r>
              <a:rPr lang="en-US" sz="2400" dirty="0">
                <a:solidFill>
                  <a:schemeClr val="bg1"/>
                </a:solidFill>
                <a:latin typeface="Microsoft YaHei" panose="020B0503020204020204" pitchFamily="34" charset="-122"/>
                <a:ea typeface="Microsoft YaHei" panose="020B0503020204020204" pitchFamily="34" charset="-122"/>
                <a:sym typeface="+mn-ea"/>
              </a:rPr>
              <a:t>:</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ls –</a:t>
            </a:r>
            <a:r>
              <a:rPr lang="en-US" sz="2400" dirty="0" err="1">
                <a:solidFill>
                  <a:schemeClr val="bg1"/>
                </a:solidFill>
                <a:latin typeface="Microsoft YaHei" panose="020B0503020204020204" pitchFamily="34" charset="-122"/>
                <a:ea typeface="Microsoft YaHei" panose="020B0503020204020204" pitchFamily="34" charset="-122"/>
                <a:sym typeface="+mn-ea"/>
              </a:rPr>
              <a:t>l|tail</a:t>
            </a:r>
            <a:r>
              <a:rPr lang="en-US" sz="2400" dirty="0">
                <a:solidFill>
                  <a:schemeClr val="bg1"/>
                </a:solidFill>
                <a:latin typeface="Microsoft YaHei" panose="020B0503020204020204" pitchFamily="34" charset="-122"/>
                <a:ea typeface="Microsoft YaHei" panose="020B0503020204020204" pitchFamily="34" charset="-122"/>
                <a:sym typeface="+mn-ea"/>
              </a:rPr>
              <a:t> -3</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Hiển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thị</a:t>
            </a:r>
            <a:r>
              <a:rPr lang="en-US" sz="2400" dirty="0">
                <a:solidFill>
                  <a:schemeClr val="bg1"/>
                </a:solidFill>
                <a:latin typeface="Microsoft YaHei" panose="020B0503020204020204" pitchFamily="34" charset="-122"/>
                <a:ea typeface="Microsoft YaHei" panose="020B0503020204020204" pitchFamily="34" charset="-122"/>
                <a:sym typeface="+mn-ea"/>
              </a:rPr>
              <a:t> 3 </a:t>
            </a:r>
            <a:r>
              <a:rPr lang="en-US" sz="2400" dirty="0" err="1">
                <a:solidFill>
                  <a:schemeClr val="bg1"/>
                </a:solidFill>
                <a:latin typeface="Microsoft YaHei" panose="020B0503020204020204" pitchFamily="34" charset="-122"/>
                <a:ea typeface="Microsoft YaHei" panose="020B0503020204020204" pitchFamily="34" charset="-122"/>
                <a:sym typeface="+mn-ea"/>
              </a:rPr>
              <a:t>dòng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cuối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kết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quả</a:t>
            </a:r>
            <a:r>
              <a:rPr lang="en-US" sz="2400" dirty="0">
                <a:solidFill>
                  <a:schemeClr val="bg1"/>
                </a:solidFill>
                <a:latin typeface="Microsoft YaHei" panose="020B0503020204020204" pitchFamily="34" charset="-122"/>
                <a:ea typeface="Microsoft YaHei" panose="020B0503020204020204" pitchFamily="34" charset="-122"/>
                <a:sym typeface="+mn-ea"/>
              </a:rPr>
              <a:t> do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ls –l </a:t>
            </a:r>
            <a:r>
              <a:rPr lang="en-US" sz="2400" dirty="0" err="1">
                <a:solidFill>
                  <a:schemeClr val="bg1"/>
                </a:solidFill>
                <a:latin typeface="Microsoft YaHei" panose="020B0503020204020204" pitchFamily="34" charset="-122"/>
                <a:ea typeface="Microsoft YaHei" panose="020B0503020204020204" pitchFamily="34" charset="-122"/>
                <a:sym typeface="+mn-ea"/>
              </a:rPr>
              <a:t>trả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về</a:t>
            </a:r>
            <a:r>
              <a:rPr lang="en-US" sz="2400" dirty="0">
                <a:solidFill>
                  <a:schemeClr val="bg1"/>
                </a:solidFill>
                <a:latin typeface="Microsoft YaHei" panose="020B0503020204020204" pitchFamily="34" charset="-122"/>
                <a:ea typeface="Microsoft YaHei" panose="020B0503020204020204" pitchFamily="34" charset="-122"/>
                <a:sym typeface="+mn-ea"/>
              </a:rPr>
              <a:t>.</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ls|head</a:t>
            </a:r>
            <a:r>
              <a:rPr lang="en-US" sz="2400" dirty="0">
                <a:solidFill>
                  <a:schemeClr val="bg1"/>
                </a:solidFill>
                <a:latin typeface="Microsoft YaHei" panose="020B0503020204020204" pitchFamily="34" charset="-122"/>
                <a:ea typeface="Microsoft YaHei" panose="020B0503020204020204" pitchFamily="34" charset="-122"/>
                <a:sym typeface="+mn-ea"/>
              </a:rPr>
              <a:t> -2</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Hiển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thị</a:t>
            </a:r>
            <a:r>
              <a:rPr lang="en-US" sz="2400" dirty="0">
                <a:solidFill>
                  <a:schemeClr val="bg1"/>
                </a:solidFill>
                <a:latin typeface="Microsoft YaHei" panose="020B0503020204020204" pitchFamily="34" charset="-122"/>
                <a:ea typeface="Microsoft YaHei" panose="020B0503020204020204" pitchFamily="34" charset="-122"/>
                <a:sym typeface="+mn-ea"/>
              </a:rPr>
              <a:t> 2 </a:t>
            </a:r>
            <a:r>
              <a:rPr lang="en-US" sz="2400" dirty="0" err="1">
                <a:solidFill>
                  <a:schemeClr val="bg1"/>
                </a:solidFill>
                <a:latin typeface="Microsoft YaHei" panose="020B0503020204020204" pitchFamily="34" charset="-122"/>
                <a:ea typeface="Microsoft YaHei" panose="020B0503020204020204" pitchFamily="34" charset="-122"/>
                <a:sym typeface="+mn-ea"/>
              </a:rPr>
              <a:t>dòng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đầu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kết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quả</a:t>
            </a:r>
            <a:r>
              <a:rPr lang="en-US" sz="2400" dirty="0">
                <a:solidFill>
                  <a:schemeClr val="bg1"/>
                </a:solidFill>
                <a:latin typeface="Microsoft YaHei" panose="020B0503020204020204" pitchFamily="34" charset="-122"/>
                <a:ea typeface="Microsoft YaHei" panose="020B0503020204020204" pitchFamily="34" charset="-122"/>
                <a:sym typeface="+mn-ea"/>
              </a:rPr>
              <a:t> do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ls </a:t>
            </a:r>
            <a:r>
              <a:rPr lang="en-US" sz="2400" dirty="0" err="1">
                <a:solidFill>
                  <a:schemeClr val="bg1"/>
                </a:solidFill>
                <a:latin typeface="Microsoft YaHei" panose="020B0503020204020204" pitchFamily="34" charset="-122"/>
                <a:ea typeface="Microsoft YaHei" panose="020B0503020204020204" pitchFamily="34" charset="-122"/>
                <a:sym typeface="+mn-ea"/>
              </a:rPr>
              <a:t>trả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về</a:t>
            </a:r>
            <a:r>
              <a:rPr lang="en-US" sz="2400" dirty="0">
                <a:solidFill>
                  <a:schemeClr val="bg1"/>
                </a:solidFill>
                <a:latin typeface="Microsoft YaHei" panose="020B0503020204020204" pitchFamily="34" charset="-122"/>
                <a:ea typeface="Microsoft YaHei" panose="020B0503020204020204" pitchFamily="34" charset="-122"/>
                <a:sym typeface="+mn-ea"/>
              </a:rPr>
              <a:t>.</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Ví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kết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“ls –l”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đầu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grep</a:t>
            </a:r>
            <a:r>
              <a:rPr lang="en-US" sz="2400" dirty="0">
                <a:solidFill>
                  <a:schemeClr val="bg1"/>
                </a:solidFill>
                <a:latin typeface="Microsoft YaHei" panose="020B0503020204020204" pitchFamily="34" charset="-122"/>
                <a:ea typeface="Microsoft YaHei" panose="020B0503020204020204" pitchFamily="34" charset="-122"/>
                <a:sym typeface="+mn-ea"/>
              </a:rPr>
              <a:t> samba”</a:t>
            </a:r>
            <a:br>
              <a:rPr lang="en-US" sz="2400" dirty="0">
                <a:solidFill>
                  <a:schemeClr val="bg1"/>
                </a:solidFill>
                <a:latin typeface="Microsoft YaHei" panose="020B0503020204020204" pitchFamily="34" charset="-122"/>
                <a:ea typeface="Microsoft YaHei" panose="020B0503020204020204" pitchFamily="34" charset="-122"/>
                <a:sym typeface="+mn-ea"/>
              </a:rPr>
            </a:br>
            <a:b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br>
            <a:endParaRPr lang="en-US" altLang="zh-HK"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grpSp>
        <p:nvGrpSpPr>
          <p:cNvPr id="862" name="组合 1638"/>
          <p:cNvGrpSpPr/>
          <p:nvPr/>
        </p:nvGrpSpPr>
        <p:grpSpPr bwMode="auto">
          <a:xfrm>
            <a:off x="2360295" y="768350"/>
            <a:ext cx="681355" cy="541655"/>
            <a:chOff x="0" y="0"/>
            <a:chExt cx="709986" cy="558307"/>
          </a:xfrm>
          <a:solidFill>
            <a:schemeClr val="bg1"/>
          </a:solidFill>
        </p:grpSpPr>
        <p:sp>
          <p:nvSpPr>
            <p:cNvPr id="863" name="Freeform 542"/>
            <p:cNvSpPr>
              <a:spLocks noChangeArrowheads="1"/>
            </p:cNvSpPr>
            <p:nvPr/>
          </p:nvSpPr>
          <p:spPr bwMode="auto">
            <a:xfrm>
              <a:off x="0" y="0"/>
              <a:ext cx="311564" cy="310171"/>
            </a:xfrm>
            <a:custGeom>
              <a:avLst/>
              <a:gdLst>
                <a:gd name="T0" fmla="*/ 2147483647 w 163"/>
                <a:gd name="T1" fmla="*/ 2147483647 h 163"/>
                <a:gd name="T2" fmla="*/ 2147483647 w 163"/>
                <a:gd name="T3" fmla="*/ 2147483647 h 163"/>
                <a:gd name="T4" fmla="*/ 2147483647 w 163"/>
                <a:gd name="T5" fmla="*/ 2147483647 h 163"/>
                <a:gd name="T6" fmla="*/ 2147483647 w 163"/>
                <a:gd name="T7" fmla="*/ 2147483647 h 163"/>
                <a:gd name="T8" fmla="*/ 2147483647 w 163"/>
                <a:gd name="T9" fmla="*/ 2147483647 h 163"/>
                <a:gd name="T10" fmla="*/ 2147483647 w 163"/>
                <a:gd name="T11" fmla="*/ 2147483647 h 163"/>
                <a:gd name="T12" fmla="*/ 2147483647 w 163"/>
                <a:gd name="T13" fmla="*/ 2147483647 h 163"/>
                <a:gd name="T14" fmla="*/ 2147483647 w 163"/>
                <a:gd name="T15" fmla="*/ 2147483647 h 163"/>
                <a:gd name="T16" fmla="*/ 2147483647 w 163"/>
                <a:gd name="T17" fmla="*/ 2147483647 h 163"/>
                <a:gd name="T18" fmla="*/ 2147483647 w 163"/>
                <a:gd name="T19" fmla="*/ 2147483647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
                <a:gd name="T31" fmla="*/ 0 h 163"/>
                <a:gd name="T32" fmla="*/ 163 w 163"/>
                <a:gd name="T33" fmla="*/ 163 h 1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 h="163">
                  <a:moveTo>
                    <a:pt x="48" y="14"/>
                  </a:moveTo>
                  <a:cubicBezTo>
                    <a:pt x="92" y="58"/>
                    <a:pt x="92" y="58"/>
                    <a:pt x="92" y="58"/>
                  </a:cubicBezTo>
                  <a:cubicBezTo>
                    <a:pt x="97" y="63"/>
                    <a:pt x="97" y="72"/>
                    <a:pt x="92" y="77"/>
                  </a:cubicBezTo>
                  <a:cubicBezTo>
                    <a:pt x="77" y="91"/>
                    <a:pt x="77" y="91"/>
                    <a:pt x="77" y="91"/>
                  </a:cubicBezTo>
                  <a:cubicBezTo>
                    <a:pt x="72" y="96"/>
                    <a:pt x="64" y="96"/>
                    <a:pt x="58" y="91"/>
                  </a:cubicBezTo>
                  <a:cubicBezTo>
                    <a:pt x="14" y="47"/>
                    <a:pt x="14" y="47"/>
                    <a:pt x="14" y="47"/>
                  </a:cubicBezTo>
                  <a:cubicBezTo>
                    <a:pt x="0" y="75"/>
                    <a:pt x="5" y="110"/>
                    <a:pt x="28" y="134"/>
                  </a:cubicBezTo>
                  <a:cubicBezTo>
                    <a:pt x="58" y="163"/>
                    <a:pt x="105" y="163"/>
                    <a:pt x="134" y="134"/>
                  </a:cubicBezTo>
                  <a:cubicBezTo>
                    <a:pt x="163" y="104"/>
                    <a:pt x="163" y="57"/>
                    <a:pt x="134" y="28"/>
                  </a:cubicBezTo>
                  <a:cubicBezTo>
                    <a:pt x="111" y="5"/>
                    <a:pt x="76" y="0"/>
                    <a:pt x="48" y="14"/>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4" name="Freeform 543"/>
            <p:cNvSpPr>
              <a:spLocks noEditPoints="1" noChangeArrowheads="1"/>
            </p:cNvSpPr>
            <p:nvPr/>
          </p:nvSpPr>
          <p:spPr bwMode="auto">
            <a:xfrm>
              <a:off x="198268" y="195501"/>
              <a:ext cx="362546" cy="362806"/>
            </a:xfrm>
            <a:custGeom>
              <a:avLst/>
              <a:gdLst>
                <a:gd name="T0" fmla="*/ 2147483647 w 190"/>
                <a:gd name="T1" fmla="*/ 2147483647 h 190"/>
                <a:gd name="T2" fmla="*/ 0 w 190"/>
                <a:gd name="T3" fmla="*/ 2147483647 h 190"/>
                <a:gd name="T4" fmla="*/ 2147483647 w 190"/>
                <a:gd name="T5" fmla="*/ 2147483647 h 190"/>
                <a:gd name="T6" fmla="*/ 2147483647 w 190"/>
                <a:gd name="T7" fmla="*/ 2147483647 h 190"/>
                <a:gd name="T8" fmla="*/ 2147483647 w 190"/>
                <a:gd name="T9" fmla="*/ 2147483647 h 190"/>
                <a:gd name="T10" fmla="*/ 2147483647 w 190"/>
                <a:gd name="T11" fmla="*/ 2147483647 h 190"/>
                <a:gd name="T12" fmla="*/ 2147483647 w 190"/>
                <a:gd name="T13" fmla="*/ 0 h 190"/>
                <a:gd name="T14" fmla="*/ 2147483647 w 190"/>
                <a:gd name="T15" fmla="*/ 2147483647 h 190"/>
                <a:gd name="T16" fmla="*/ 2147483647 w 190"/>
                <a:gd name="T17" fmla="*/ 2147483647 h 190"/>
                <a:gd name="T18" fmla="*/ 2147483647 w 190"/>
                <a:gd name="T19" fmla="*/ 2147483647 h 190"/>
                <a:gd name="T20" fmla="*/ 2147483647 w 190"/>
                <a:gd name="T21" fmla="*/ 2147483647 h 190"/>
                <a:gd name="T22" fmla="*/ 2147483647 w 190"/>
                <a:gd name="T23" fmla="*/ 2147483647 h 190"/>
                <a:gd name="T24" fmla="*/ 2147483647 w 190"/>
                <a:gd name="T25" fmla="*/ 2147483647 h 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0"/>
                <a:gd name="T40" fmla="*/ 0 h 190"/>
                <a:gd name="T41" fmla="*/ 190 w 190"/>
                <a:gd name="T42" fmla="*/ 190 h 1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0" h="190">
                  <a:moveTo>
                    <a:pt x="30" y="31"/>
                  </a:moveTo>
                  <a:cubicBezTo>
                    <a:pt x="21" y="39"/>
                    <a:pt x="11" y="46"/>
                    <a:pt x="0" y="49"/>
                  </a:cubicBezTo>
                  <a:cubicBezTo>
                    <a:pt x="138" y="188"/>
                    <a:pt x="138" y="188"/>
                    <a:pt x="138" y="188"/>
                  </a:cubicBezTo>
                  <a:cubicBezTo>
                    <a:pt x="141" y="190"/>
                    <a:pt x="145" y="190"/>
                    <a:pt x="148" y="188"/>
                  </a:cubicBezTo>
                  <a:cubicBezTo>
                    <a:pt x="187" y="148"/>
                    <a:pt x="187" y="148"/>
                    <a:pt x="187" y="148"/>
                  </a:cubicBezTo>
                  <a:cubicBezTo>
                    <a:pt x="190" y="146"/>
                    <a:pt x="190" y="141"/>
                    <a:pt x="187" y="139"/>
                  </a:cubicBezTo>
                  <a:cubicBezTo>
                    <a:pt x="48" y="0"/>
                    <a:pt x="48" y="0"/>
                    <a:pt x="48" y="0"/>
                  </a:cubicBezTo>
                  <a:cubicBezTo>
                    <a:pt x="45" y="11"/>
                    <a:pt x="39" y="22"/>
                    <a:pt x="30" y="31"/>
                  </a:cubicBezTo>
                  <a:close/>
                  <a:moveTo>
                    <a:pt x="156" y="157"/>
                  </a:moveTo>
                  <a:cubicBezTo>
                    <a:pt x="153" y="160"/>
                    <a:pt x="147" y="160"/>
                    <a:pt x="143" y="157"/>
                  </a:cubicBezTo>
                  <a:cubicBezTo>
                    <a:pt x="139" y="153"/>
                    <a:pt x="139" y="147"/>
                    <a:pt x="143" y="143"/>
                  </a:cubicBezTo>
                  <a:cubicBezTo>
                    <a:pt x="147" y="140"/>
                    <a:pt x="153" y="140"/>
                    <a:pt x="156" y="143"/>
                  </a:cubicBezTo>
                  <a:cubicBezTo>
                    <a:pt x="160" y="147"/>
                    <a:pt x="160" y="153"/>
                    <a:pt x="156" y="15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5" name="Freeform 544"/>
            <p:cNvSpPr>
              <a:spLocks noEditPoints="1" noChangeArrowheads="1"/>
            </p:cNvSpPr>
            <p:nvPr/>
          </p:nvSpPr>
          <p:spPr bwMode="auto">
            <a:xfrm>
              <a:off x="219038" y="216180"/>
              <a:ext cx="330446" cy="332727"/>
            </a:xfrm>
            <a:custGeom>
              <a:avLst/>
              <a:gdLst>
                <a:gd name="T0" fmla="*/ 2147483647 w 173"/>
                <a:gd name="T1" fmla="*/ 2147483647 h 174"/>
                <a:gd name="T2" fmla="*/ 2147483647 w 173"/>
                <a:gd name="T3" fmla="*/ 2147483647 h 174"/>
                <a:gd name="T4" fmla="*/ 2147483647 w 173"/>
                <a:gd name="T5" fmla="*/ 0 h 174"/>
                <a:gd name="T6" fmla="*/ 2147483647 w 173"/>
                <a:gd name="T7" fmla="*/ 2147483647 h 174"/>
                <a:gd name="T8" fmla="*/ 0 w 173"/>
                <a:gd name="T9" fmla="*/ 2147483647 h 174"/>
                <a:gd name="T10" fmla="*/ 2147483647 w 173"/>
                <a:gd name="T11" fmla="*/ 2147483647 h 174"/>
                <a:gd name="T12" fmla="*/ 2147483647 w 173"/>
                <a:gd name="T13" fmla="*/ 2147483647 h 174"/>
                <a:gd name="T14" fmla="*/ 2147483647 w 173"/>
                <a:gd name="T15" fmla="*/ 2147483647 h 174"/>
                <a:gd name="T16" fmla="*/ 2147483647 w 173"/>
                <a:gd name="T17" fmla="*/ 2147483647 h 174"/>
                <a:gd name="T18" fmla="*/ 2147483647 w 173"/>
                <a:gd name="T19" fmla="*/ 2147483647 h 174"/>
                <a:gd name="T20" fmla="*/ 2147483647 w 173"/>
                <a:gd name="T21" fmla="*/ 2147483647 h 1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3"/>
                <a:gd name="T34" fmla="*/ 0 h 174"/>
                <a:gd name="T35" fmla="*/ 173 w 173"/>
                <a:gd name="T36" fmla="*/ 174 h 1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3" h="174">
                  <a:moveTo>
                    <a:pt x="140" y="174"/>
                  </a:moveTo>
                  <a:cubicBezTo>
                    <a:pt x="173" y="140"/>
                    <a:pt x="173" y="140"/>
                    <a:pt x="173" y="140"/>
                  </a:cubicBezTo>
                  <a:cubicBezTo>
                    <a:pt x="33" y="0"/>
                    <a:pt x="33" y="0"/>
                    <a:pt x="33" y="0"/>
                  </a:cubicBezTo>
                  <a:cubicBezTo>
                    <a:pt x="29" y="7"/>
                    <a:pt x="25" y="14"/>
                    <a:pt x="19" y="20"/>
                  </a:cubicBezTo>
                  <a:cubicBezTo>
                    <a:pt x="13" y="25"/>
                    <a:pt x="7" y="30"/>
                    <a:pt x="0" y="33"/>
                  </a:cubicBezTo>
                  <a:lnTo>
                    <a:pt x="140" y="174"/>
                  </a:lnTo>
                  <a:close/>
                  <a:moveTo>
                    <a:pt x="132" y="132"/>
                  </a:moveTo>
                  <a:cubicBezTo>
                    <a:pt x="136" y="129"/>
                    <a:pt x="142" y="129"/>
                    <a:pt x="145" y="132"/>
                  </a:cubicBezTo>
                  <a:cubicBezTo>
                    <a:pt x="149" y="136"/>
                    <a:pt x="149" y="142"/>
                    <a:pt x="145" y="146"/>
                  </a:cubicBezTo>
                  <a:cubicBezTo>
                    <a:pt x="142" y="149"/>
                    <a:pt x="136" y="149"/>
                    <a:pt x="132" y="146"/>
                  </a:cubicBezTo>
                  <a:cubicBezTo>
                    <a:pt x="128" y="142"/>
                    <a:pt x="128" y="136"/>
                    <a:pt x="132" y="132"/>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6" name="Freeform 545"/>
            <p:cNvSpPr>
              <a:spLocks noEditPoints="1" noChangeArrowheads="1"/>
            </p:cNvSpPr>
            <p:nvPr/>
          </p:nvSpPr>
          <p:spPr bwMode="auto">
            <a:xfrm>
              <a:off x="254916" y="251896"/>
              <a:ext cx="200156" cy="203021"/>
            </a:xfrm>
            <a:custGeom>
              <a:avLst/>
              <a:gdLst>
                <a:gd name="T0" fmla="*/ 2147483647 w 250"/>
                <a:gd name="T1" fmla="*/ 0 h 253"/>
                <a:gd name="T2" fmla="*/ 2147483647 w 250"/>
                <a:gd name="T3" fmla="*/ 2147483647 h 253"/>
                <a:gd name="T4" fmla="*/ 2147483647 w 250"/>
                <a:gd name="T5" fmla="*/ 2147483647 h 253"/>
                <a:gd name="T6" fmla="*/ 2147483647 w 250"/>
                <a:gd name="T7" fmla="*/ 2147483647 h 253"/>
                <a:gd name="T8" fmla="*/ 2147483647 w 250"/>
                <a:gd name="T9" fmla="*/ 0 h 253"/>
                <a:gd name="T10" fmla="*/ 0 w 250"/>
                <a:gd name="T11" fmla="*/ 2147483647 h 253"/>
                <a:gd name="T12" fmla="*/ 2147483647 w 250"/>
                <a:gd name="T13" fmla="*/ 2147483647 h 253"/>
                <a:gd name="T14" fmla="*/ 2147483647 w 250"/>
                <a:gd name="T15" fmla="*/ 2147483647 h 253"/>
                <a:gd name="T16" fmla="*/ 2147483647 w 250"/>
                <a:gd name="T17" fmla="*/ 2147483647 h 253"/>
                <a:gd name="T18" fmla="*/ 0 w 250"/>
                <a:gd name="T19" fmla="*/ 2147483647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253"/>
                <a:gd name="T32" fmla="*/ 250 w 250"/>
                <a:gd name="T33" fmla="*/ 253 h 2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253">
                  <a:moveTo>
                    <a:pt x="115" y="0"/>
                  </a:moveTo>
                  <a:lnTo>
                    <a:pt x="96" y="19"/>
                  </a:lnTo>
                  <a:lnTo>
                    <a:pt x="234" y="156"/>
                  </a:lnTo>
                  <a:lnTo>
                    <a:pt x="250" y="137"/>
                  </a:lnTo>
                  <a:lnTo>
                    <a:pt x="115" y="0"/>
                  </a:lnTo>
                  <a:close/>
                  <a:moveTo>
                    <a:pt x="0" y="116"/>
                  </a:moveTo>
                  <a:lnTo>
                    <a:pt x="134" y="253"/>
                  </a:lnTo>
                  <a:lnTo>
                    <a:pt x="153" y="234"/>
                  </a:lnTo>
                  <a:lnTo>
                    <a:pt x="18" y="97"/>
                  </a:lnTo>
                  <a:lnTo>
                    <a:pt x="0" y="116"/>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7" name="Freeform 546"/>
            <p:cNvSpPr>
              <a:spLocks noChangeArrowheads="1"/>
            </p:cNvSpPr>
            <p:nvPr/>
          </p:nvSpPr>
          <p:spPr bwMode="auto">
            <a:xfrm>
              <a:off x="268133" y="266934"/>
              <a:ext cx="175609" cy="172943"/>
            </a:xfrm>
            <a:custGeom>
              <a:avLst/>
              <a:gdLst>
                <a:gd name="T0" fmla="*/ 0 w 216"/>
                <a:gd name="T1" fmla="*/ 2147483647 h 215"/>
                <a:gd name="T2" fmla="*/ 2147483647 w 216"/>
                <a:gd name="T3" fmla="*/ 2147483647 h 215"/>
                <a:gd name="T4" fmla="*/ 2147483647 w 216"/>
                <a:gd name="T5" fmla="*/ 2147483647 h 215"/>
                <a:gd name="T6" fmla="*/ 2147483647 w 216"/>
                <a:gd name="T7" fmla="*/ 0 h 215"/>
                <a:gd name="T8" fmla="*/ 0 w 216"/>
                <a:gd name="T9" fmla="*/ 2147483647 h 215"/>
                <a:gd name="T10" fmla="*/ 0 60000 65536"/>
                <a:gd name="T11" fmla="*/ 0 60000 65536"/>
                <a:gd name="T12" fmla="*/ 0 60000 65536"/>
                <a:gd name="T13" fmla="*/ 0 60000 65536"/>
                <a:gd name="T14" fmla="*/ 0 60000 65536"/>
                <a:gd name="T15" fmla="*/ 0 w 216"/>
                <a:gd name="T16" fmla="*/ 0 h 215"/>
                <a:gd name="T17" fmla="*/ 216 w 216"/>
                <a:gd name="T18" fmla="*/ 215 h 215"/>
              </a:gdLst>
              <a:ahLst/>
              <a:cxnLst>
                <a:cxn ang="T10">
                  <a:pos x="T0" y="T1"/>
                </a:cxn>
                <a:cxn ang="T11">
                  <a:pos x="T2" y="T3"/>
                </a:cxn>
                <a:cxn ang="T12">
                  <a:pos x="T4" y="T5"/>
                </a:cxn>
                <a:cxn ang="T13">
                  <a:pos x="T6" y="T7"/>
                </a:cxn>
                <a:cxn ang="T14">
                  <a:pos x="T8" y="T9"/>
                </a:cxn>
              </a:cxnLst>
              <a:rect l="T15" t="T16" r="T17" b="T18"/>
              <a:pathLst>
                <a:path w="216" h="215">
                  <a:moveTo>
                    <a:pt x="0" y="78"/>
                  </a:moveTo>
                  <a:lnTo>
                    <a:pt x="135" y="215"/>
                  </a:lnTo>
                  <a:lnTo>
                    <a:pt x="216" y="137"/>
                  </a:lnTo>
                  <a:lnTo>
                    <a:pt x="78" y="0"/>
                  </a:lnTo>
                  <a:lnTo>
                    <a:pt x="0" y="78"/>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8" name="Freeform 547"/>
            <p:cNvSpPr>
              <a:spLocks noChangeArrowheads="1"/>
            </p:cNvSpPr>
            <p:nvPr/>
          </p:nvSpPr>
          <p:spPr bwMode="auto">
            <a:xfrm>
              <a:off x="398424" y="0"/>
              <a:ext cx="311562" cy="310171"/>
            </a:xfrm>
            <a:custGeom>
              <a:avLst/>
              <a:gdLst>
                <a:gd name="T0" fmla="*/ 2147483647 w 163"/>
                <a:gd name="T1" fmla="*/ 2147483647 h 163"/>
                <a:gd name="T2" fmla="*/ 2147483647 w 163"/>
                <a:gd name="T3" fmla="*/ 2147483647 h 163"/>
                <a:gd name="T4" fmla="*/ 2147483647 w 163"/>
                <a:gd name="T5" fmla="*/ 2147483647 h 163"/>
                <a:gd name="T6" fmla="*/ 2147483647 w 163"/>
                <a:gd name="T7" fmla="*/ 2147483647 h 163"/>
                <a:gd name="T8" fmla="*/ 2147483647 w 163"/>
                <a:gd name="T9" fmla="*/ 2147483647 h 163"/>
                <a:gd name="T10" fmla="*/ 2147483647 w 163"/>
                <a:gd name="T11" fmla="*/ 2147483647 h 163"/>
                <a:gd name="T12" fmla="*/ 2147483647 w 163"/>
                <a:gd name="T13" fmla="*/ 2147483647 h 163"/>
                <a:gd name="T14" fmla="*/ 2147483647 w 163"/>
                <a:gd name="T15" fmla="*/ 2147483647 h 163"/>
                <a:gd name="T16" fmla="*/ 2147483647 w 163"/>
                <a:gd name="T17" fmla="*/ 2147483647 h 163"/>
                <a:gd name="T18" fmla="*/ 2147483647 w 163"/>
                <a:gd name="T19" fmla="*/ 2147483647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
                <a:gd name="T31" fmla="*/ 0 h 163"/>
                <a:gd name="T32" fmla="*/ 163 w 163"/>
                <a:gd name="T33" fmla="*/ 163 h 1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 h="163">
                  <a:moveTo>
                    <a:pt x="149" y="47"/>
                  </a:moveTo>
                  <a:cubicBezTo>
                    <a:pt x="105" y="91"/>
                    <a:pt x="105" y="91"/>
                    <a:pt x="105" y="91"/>
                  </a:cubicBezTo>
                  <a:cubicBezTo>
                    <a:pt x="100" y="96"/>
                    <a:pt x="91" y="96"/>
                    <a:pt x="86" y="91"/>
                  </a:cubicBezTo>
                  <a:cubicBezTo>
                    <a:pt x="72" y="77"/>
                    <a:pt x="72" y="77"/>
                    <a:pt x="72" y="77"/>
                  </a:cubicBezTo>
                  <a:cubicBezTo>
                    <a:pt x="66" y="72"/>
                    <a:pt x="66" y="63"/>
                    <a:pt x="72" y="58"/>
                  </a:cubicBezTo>
                  <a:cubicBezTo>
                    <a:pt x="115" y="14"/>
                    <a:pt x="115" y="14"/>
                    <a:pt x="115" y="14"/>
                  </a:cubicBezTo>
                  <a:cubicBezTo>
                    <a:pt x="87" y="0"/>
                    <a:pt x="52" y="5"/>
                    <a:pt x="29" y="28"/>
                  </a:cubicBezTo>
                  <a:cubicBezTo>
                    <a:pt x="0" y="57"/>
                    <a:pt x="0" y="104"/>
                    <a:pt x="29" y="134"/>
                  </a:cubicBezTo>
                  <a:cubicBezTo>
                    <a:pt x="58" y="163"/>
                    <a:pt x="106" y="163"/>
                    <a:pt x="135" y="134"/>
                  </a:cubicBezTo>
                  <a:cubicBezTo>
                    <a:pt x="158" y="110"/>
                    <a:pt x="163" y="75"/>
                    <a:pt x="149" y="4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9" name="Freeform 548"/>
            <p:cNvSpPr>
              <a:spLocks noEditPoints="1" noChangeArrowheads="1"/>
            </p:cNvSpPr>
            <p:nvPr/>
          </p:nvSpPr>
          <p:spPr bwMode="auto">
            <a:xfrm>
              <a:off x="149173" y="195501"/>
              <a:ext cx="364434" cy="362806"/>
            </a:xfrm>
            <a:custGeom>
              <a:avLst/>
              <a:gdLst>
                <a:gd name="T0" fmla="*/ 2147483647 w 191"/>
                <a:gd name="T1" fmla="*/ 2147483647 h 190"/>
                <a:gd name="T2" fmla="*/ 2147483647 w 191"/>
                <a:gd name="T3" fmla="*/ 0 h 190"/>
                <a:gd name="T4" fmla="*/ 2147483647 w 191"/>
                <a:gd name="T5" fmla="*/ 2147483647 h 190"/>
                <a:gd name="T6" fmla="*/ 2147483647 w 191"/>
                <a:gd name="T7" fmla="*/ 2147483647 h 190"/>
                <a:gd name="T8" fmla="*/ 2147483647 w 191"/>
                <a:gd name="T9" fmla="*/ 2147483647 h 190"/>
                <a:gd name="T10" fmla="*/ 2147483647 w 191"/>
                <a:gd name="T11" fmla="*/ 2147483647 h 190"/>
                <a:gd name="T12" fmla="*/ 2147483647 w 191"/>
                <a:gd name="T13" fmla="*/ 2147483647 h 190"/>
                <a:gd name="T14" fmla="*/ 2147483647 w 191"/>
                <a:gd name="T15" fmla="*/ 2147483647 h 190"/>
                <a:gd name="T16" fmla="*/ 2147483647 w 191"/>
                <a:gd name="T17" fmla="*/ 2147483647 h 190"/>
                <a:gd name="T18" fmla="*/ 2147483647 w 191"/>
                <a:gd name="T19" fmla="*/ 2147483647 h 190"/>
                <a:gd name="T20" fmla="*/ 2147483647 w 191"/>
                <a:gd name="T21" fmla="*/ 2147483647 h 190"/>
                <a:gd name="T22" fmla="*/ 2147483647 w 191"/>
                <a:gd name="T23" fmla="*/ 2147483647 h 190"/>
                <a:gd name="T24" fmla="*/ 2147483647 w 191"/>
                <a:gd name="T25" fmla="*/ 2147483647 h 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1"/>
                <a:gd name="T40" fmla="*/ 0 h 190"/>
                <a:gd name="T41" fmla="*/ 191 w 191"/>
                <a:gd name="T42" fmla="*/ 190 h 1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1" h="190">
                  <a:moveTo>
                    <a:pt x="160" y="31"/>
                  </a:moveTo>
                  <a:cubicBezTo>
                    <a:pt x="151" y="22"/>
                    <a:pt x="145" y="11"/>
                    <a:pt x="142" y="0"/>
                  </a:cubicBezTo>
                  <a:cubicBezTo>
                    <a:pt x="3" y="139"/>
                    <a:pt x="3" y="139"/>
                    <a:pt x="3" y="139"/>
                  </a:cubicBezTo>
                  <a:cubicBezTo>
                    <a:pt x="0" y="141"/>
                    <a:pt x="0" y="146"/>
                    <a:pt x="3" y="148"/>
                  </a:cubicBezTo>
                  <a:cubicBezTo>
                    <a:pt x="42" y="188"/>
                    <a:pt x="42" y="188"/>
                    <a:pt x="42" y="188"/>
                  </a:cubicBezTo>
                  <a:cubicBezTo>
                    <a:pt x="45" y="190"/>
                    <a:pt x="49" y="190"/>
                    <a:pt x="52" y="188"/>
                  </a:cubicBezTo>
                  <a:cubicBezTo>
                    <a:pt x="191" y="49"/>
                    <a:pt x="191" y="49"/>
                    <a:pt x="191" y="49"/>
                  </a:cubicBezTo>
                  <a:cubicBezTo>
                    <a:pt x="179" y="46"/>
                    <a:pt x="169" y="39"/>
                    <a:pt x="160" y="31"/>
                  </a:cubicBezTo>
                  <a:close/>
                  <a:moveTo>
                    <a:pt x="34" y="157"/>
                  </a:moveTo>
                  <a:cubicBezTo>
                    <a:pt x="30" y="153"/>
                    <a:pt x="30" y="147"/>
                    <a:pt x="34" y="143"/>
                  </a:cubicBezTo>
                  <a:cubicBezTo>
                    <a:pt x="38" y="140"/>
                    <a:pt x="44" y="140"/>
                    <a:pt x="47" y="143"/>
                  </a:cubicBezTo>
                  <a:cubicBezTo>
                    <a:pt x="51" y="147"/>
                    <a:pt x="51" y="153"/>
                    <a:pt x="47" y="157"/>
                  </a:cubicBezTo>
                  <a:cubicBezTo>
                    <a:pt x="44" y="160"/>
                    <a:pt x="38" y="160"/>
                    <a:pt x="34" y="15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0" name="Freeform 549"/>
            <p:cNvSpPr>
              <a:spLocks noEditPoints="1" noChangeArrowheads="1"/>
            </p:cNvSpPr>
            <p:nvPr/>
          </p:nvSpPr>
          <p:spPr bwMode="auto">
            <a:xfrm>
              <a:off x="160503" y="216180"/>
              <a:ext cx="332334" cy="332727"/>
            </a:xfrm>
            <a:custGeom>
              <a:avLst/>
              <a:gdLst>
                <a:gd name="T0" fmla="*/ 0 w 174"/>
                <a:gd name="T1" fmla="*/ 2147483647 h 174"/>
                <a:gd name="T2" fmla="*/ 2147483647 w 174"/>
                <a:gd name="T3" fmla="*/ 2147483647 h 174"/>
                <a:gd name="T4" fmla="*/ 2147483647 w 174"/>
                <a:gd name="T5" fmla="*/ 2147483647 h 174"/>
                <a:gd name="T6" fmla="*/ 2147483647 w 174"/>
                <a:gd name="T7" fmla="*/ 2147483647 h 174"/>
                <a:gd name="T8" fmla="*/ 2147483647 w 174"/>
                <a:gd name="T9" fmla="*/ 0 h 174"/>
                <a:gd name="T10" fmla="*/ 0 w 174"/>
                <a:gd name="T11" fmla="*/ 2147483647 h 174"/>
                <a:gd name="T12" fmla="*/ 2147483647 w 174"/>
                <a:gd name="T13" fmla="*/ 2147483647 h 174"/>
                <a:gd name="T14" fmla="*/ 2147483647 w 174"/>
                <a:gd name="T15" fmla="*/ 2147483647 h 174"/>
                <a:gd name="T16" fmla="*/ 2147483647 w 174"/>
                <a:gd name="T17" fmla="*/ 2147483647 h 174"/>
                <a:gd name="T18" fmla="*/ 2147483647 w 174"/>
                <a:gd name="T19" fmla="*/ 2147483647 h 174"/>
                <a:gd name="T20" fmla="*/ 2147483647 w 174"/>
                <a:gd name="T21" fmla="*/ 2147483647 h 1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4"/>
                <a:gd name="T34" fmla="*/ 0 h 174"/>
                <a:gd name="T35" fmla="*/ 174 w 174"/>
                <a:gd name="T36" fmla="*/ 174 h 1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4" h="174">
                  <a:moveTo>
                    <a:pt x="0" y="140"/>
                  </a:moveTo>
                  <a:cubicBezTo>
                    <a:pt x="33" y="174"/>
                    <a:pt x="33" y="174"/>
                    <a:pt x="33" y="174"/>
                  </a:cubicBezTo>
                  <a:cubicBezTo>
                    <a:pt x="174" y="33"/>
                    <a:pt x="174" y="33"/>
                    <a:pt x="174" y="33"/>
                  </a:cubicBezTo>
                  <a:cubicBezTo>
                    <a:pt x="167" y="30"/>
                    <a:pt x="160" y="25"/>
                    <a:pt x="154" y="20"/>
                  </a:cubicBezTo>
                  <a:cubicBezTo>
                    <a:pt x="148" y="14"/>
                    <a:pt x="144" y="7"/>
                    <a:pt x="140" y="0"/>
                  </a:cubicBezTo>
                  <a:lnTo>
                    <a:pt x="0" y="140"/>
                  </a:lnTo>
                  <a:close/>
                  <a:moveTo>
                    <a:pt x="41" y="132"/>
                  </a:moveTo>
                  <a:cubicBezTo>
                    <a:pt x="45" y="136"/>
                    <a:pt x="45" y="142"/>
                    <a:pt x="41" y="146"/>
                  </a:cubicBezTo>
                  <a:cubicBezTo>
                    <a:pt x="38" y="149"/>
                    <a:pt x="32" y="149"/>
                    <a:pt x="28" y="146"/>
                  </a:cubicBezTo>
                  <a:cubicBezTo>
                    <a:pt x="24" y="142"/>
                    <a:pt x="24" y="136"/>
                    <a:pt x="28" y="132"/>
                  </a:cubicBezTo>
                  <a:cubicBezTo>
                    <a:pt x="32" y="129"/>
                    <a:pt x="38" y="129"/>
                    <a:pt x="41" y="132"/>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1" name="Freeform 550"/>
            <p:cNvSpPr>
              <a:spLocks noChangeArrowheads="1"/>
            </p:cNvSpPr>
            <p:nvPr/>
          </p:nvSpPr>
          <p:spPr bwMode="auto">
            <a:xfrm>
              <a:off x="198268" y="195501"/>
              <a:ext cx="107630" cy="107150"/>
            </a:xfrm>
            <a:custGeom>
              <a:avLst/>
              <a:gdLst>
                <a:gd name="T0" fmla="*/ 2147483647 w 56"/>
                <a:gd name="T1" fmla="*/ 0 h 56"/>
                <a:gd name="T2" fmla="*/ 2147483647 w 56"/>
                <a:gd name="T3" fmla="*/ 2147483647 h 56"/>
                <a:gd name="T4" fmla="*/ 0 w 56"/>
                <a:gd name="T5" fmla="*/ 2147483647 h 56"/>
                <a:gd name="T6" fmla="*/ 2147483647 w 56"/>
                <a:gd name="T7" fmla="*/ 2147483647 h 56"/>
                <a:gd name="T8" fmla="*/ 2147483647 w 56"/>
                <a:gd name="T9" fmla="*/ 2147483647 h 56"/>
                <a:gd name="T10" fmla="*/ 2147483647 w 56"/>
                <a:gd name="T11" fmla="*/ 2147483647 h 56"/>
                <a:gd name="T12" fmla="*/ 2147483647 w 56"/>
                <a:gd name="T13" fmla="*/ 0 h 56"/>
                <a:gd name="T14" fmla="*/ 0 60000 65536"/>
                <a:gd name="T15" fmla="*/ 0 60000 65536"/>
                <a:gd name="T16" fmla="*/ 0 60000 65536"/>
                <a:gd name="T17" fmla="*/ 0 60000 65536"/>
                <a:gd name="T18" fmla="*/ 0 60000 65536"/>
                <a:gd name="T19" fmla="*/ 0 60000 65536"/>
                <a:gd name="T20" fmla="*/ 0 60000 65536"/>
                <a:gd name="T21" fmla="*/ 0 w 56"/>
                <a:gd name="T22" fmla="*/ 0 h 56"/>
                <a:gd name="T23" fmla="*/ 56 w 56"/>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56">
                  <a:moveTo>
                    <a:pt x="48" y="0"/>
                  </a:moveTo>
                  <a:cubicBezTo>
                    <a:pt x="45" y="11"/>
                    <a:pt x="39" y="22"/>
                    <a:pt x="30" y="31"/>
                  </a:cubicBezTo>
                  <a:cubicBezTo>
                    <a:pt x="21" y="39"/>
                    <a:pt x="11" y="46"/>
                    <a:pt x="0" y="49"/>
                  </a:cubicBezTo>
                  <a:cubicBezTo>
                    <a:pt x="7" y="56"/>
                    <a:pt x="7" y="56"/>
                    <a:pt x="7" y="56"/>
                  </a:cubicBezTo>
                  <a:cubicBezTo>
                    <a:pt x="18" y="53"/>
                    <a:pt x="28" y="47"/>
                    <a:pt x="37" y="38"/>
                  </a:cubicBezTo>
                  <a:cubicBezTo>
                    <a:pt x="46" y="29"/>
                    <a:pt x="52" y="18"/>
                    <a:pt x="56" y="7"/>
                  </a:cubicBezTo>
                  <a:lnTo>
                    <a:pt x="48"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2" name="Freeform 551"/>
            <p:cNvSpPr>
              <a:spLocks noChangeArrowheads="1"/>
            </p:cNvSpPr>
            <p:nvPr/>
          </p:nvSpPr>
          <p:spPr bwMode="auto">
            <a:xfrm>
              <a:off x="219038" y="216180"/>
              <a:ext cx="77419" cy="78952"/>
            </a:xfrm>
            <a:custGeom>
              <a:avLst/>
              <a:gdLst>
                <a:gd name="T0" fmla="*/ 2147483647 w 40"/>
                <a:gd name="T1" fmla="*/ 2147483647 h 41"/>
                <a:gd name="T2" fmla="*/ 2147483647 w 40"/>
                <a:gd name="T3" fmla="*/ 2147483647 h 41"/>
                <a:gd name="T4" fmla="*/ 0 w 40"/>
                <a:gd name="T5" fmla="*/ 2147483647 h 41"/>
                <a:gd name="T6" fmla="*/ 2147483647 w 40"/>
                <a:gd name="T7" fmla="*/ 2147483647 h 41"/>
                <a:gd name="T8" fmla="*/ 2147483647 w 40"/>
                <a:gd name="T9" fmla="*/ 2147483647 h 41"/>
                <a:gd name="T10" fmla="*/ 2147483647 w 40"/>
                <a:gd name="T11" fmla="*/ 2147483647 h 41"/>
                <a:gd name="T12" fmla="*/ 2147483647 w 40"/>
                <a:gd name="T13" fmla="*/ 0 h 41"/>
                <a:gd name="T14" fmla="*/ 2147483647 w 40"/>
                <a:gd name="T15" fmla="*/ 2147483647 h 41"/>
                <a:gd name="T16" fmla="*/ 2147483647 w 40"/>
                <a:gd name="T17" fmla="*/ 2147483647 h 41"/>
                <a:gd name="T18" fmla="*/ 2147483647 w 40"/>
                <a:gd name="T19" fmla="*/ 2147483647 h 41"/>
                <a:gd name="T20" fmla="*/ 2147483647 w 40"/>
                <a:gd name="T21" fmla="*/ 2147483647 h 41"/>
                <a:gd name="T22" fmla="*/ 2147483647 w 40"/>
                <a:gd name="T23" fmla="*/ 2147483647 h 41"/>
                <a:gd name="T24" fmla="*/ 2147483647 w 40"/>
                <a:gd name="T25" fmla="*/ 2147483647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41"/>
                <a:gd name="T41" fmla="*/ 40 w 40"/>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41">
                  <a:moveTo>
                    <a:pt x="15" y="23"/>
                  </a:moveTo>
                  <a:cubicBezTo>
                    <a:pt x="15" y="24"/>
                    <a:pt x="14" y="24"/>
                    <a:pt x="14" y="24"/>
                  </a:cubicBezTo>
                  <a:cubicBezTo>
                    <a:pt x="9" y="28"/>
                    <a:pt x="5" y="31"/>
                    <a:pt x="0" y="34"/>
                  </a:cubicBezTo>
                  <a:cubicBezTo>
                    <a:pt x="7" y="41"/>
                    <a:pt x="7" y="41"/>
                    <a:pt x="7" y="41"/>
                  </a:cubicBezTo>
                  <a:cubicBezTo>
                    <a:pt x="14" y="37"/>
                    <a:pt x="20" y="33"/>
                    <a:pt x="26" y="27"/>
                  </a:cubicBezTo>
                  <a:cubicBezTo>
                    <a:pt x="32" y="21"/>
                    <a:pt x="37" y="14"/>
                    <a:pt x="40" y="7"/>
                  </a:cubicBezTo>
                  <a:cubicBezTo>
                    <a:pt x="33" y="0"/>
                    <a:pt x="33" y="0"/>
                    <a:pt x="33" y="0"/>
                  </a:cubicBezTo>
                  <a:cubicBezTo>
                    <a:pt x="31" y="5"/>
                    <a:pt x="27" y="10"/>
                    <a:pt x="24" y="14"/>
                  </a:cubicBezTo>
                  <a:cubicBezTo>
                    <a:pt x="23" y="15"/>
                    <a:pt x="23" y="15"/>
                    <a:pt x="23" y="15"/>
                  </a:cubicBezTo>
                  <a:cubicBezTo>
                    <a:pt x="22" y="16"/>
                    <a:pt x="22" y="16"/>
                    <a:pt x="22" y="17"/>
                  </a:cubicBezTo>
                  <a:cubicBezTo>
                    <a:pt x="21" y="18"/>
                    <a:pt x="20" y="19"/>
                    <a:pt x="19" y="20"/>
                  </a:cubicBezTo>
                  <a:cubicBezTo>
                    <a:pt x="18" y="20"/>
                    <a:pt x="17" y="21"/>
                    <a:pt x="16" y="22"/>
                  </a:cubicBezTo>
                  <a:cubicBezTo>
                    <a:pt x="16" y="23"/>
                    <a:pt x="15" y="23"/>
                    <a:pt x="15" y="23"/>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3" name="Freeform 552"/>
            <p:cNvSpPr>
              <a:spLocks noChangeArrowheads="1"/>
            </p:cNvSpPr>
            <p:nvPr/>
          </p:nvSpPr>
          <p:spPr bwMode="auto">
            <a:xfrm>
              <a:off x="404088" y="195501"/>
              <a:ext cx="109519" cy="107150"/>
            </a:xfrm>
            <a:custGeom>
              <a:avLst/>
              <a:gdLst>
                <a:gd name="T0" fmla="*/ 2147483647 w 57"/>
                <a:gd name="T1" fmla="*/ 2147483647 h 56"/>
                <a:gd name="T2" fmla="*/ 2147483647 w 57"/>
                <a:gd name="T3" fmla="*/ 2147483647 h 56"/>
                <a:gd name="T4" fmla="*/ 2147483647 w 57"/>
                <a:gd name="T5" fmla="*/ 0 h 56"/>
                <a:gd name="T6" fmla="*/ 0 w 57"/>
                <a:gd name="T7" fmla="*/ 2147483647 h 56"/>
                <a:gd name="T8" fmla="*/ 2147483647 w 57"/>
                <a:gd name="T9" fmla="*/ 2147483647 h 56"/>
                <a:gd name="T10" fmla="*/ 2147483647 w 57"/>
                <a:gd name="T11" fmla="*/ 2147483647 h 56"/>
                <a:gd name="T12" fmla="*/ 2147483647 w 57"/>
                <a:gd name="T13" fmla="*/ 2147483647 h 56"/>
                <a:gd name="T14" fmla="*/ 0 60000 65536"/>
                <a:gd name="T15" fmla="*/ 0 60000 65536"/>
                <a:gd name="T16" fmla="*/ 0 60000 65536"/>
                <a:gd name="T17" fmla="*/ 0 60000 65536"/>
                <a:gd name="T18" fmla="*/ 0 60000 65536"/>
                <a:gd name="T19" fmla="*/ 0 60000 65536"/>
                <a:gd name="T20" fmla="*/ 0 60000 65536"/>
                <a:gd name="T21" fmla="*/ 0 w 57"/>
                <a:gd name="T22" fmla="*/ 0 h 56"/>
                <a:gd name="T23" fmla="*/ 57 w 57"/>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6">
                  <a:moveTo>
                    <a:pt x="57" y="49"/>
                  </a:moveTo>
                  <a:cubicBezTo>
                    <a:pt x="45" y="46"/>
                    <a:pt x="35" y="39"/>
                    <a:pt x="26" y="31"/>
                  </a:cubicBezTo>
                  <a:cubicBezTo>
                    <a:pt x="17" y="22"/>
                    <a:pt x="11" y="11"/>
                    <a:pt x="8" y="0"/>
                  </a:cubicBezTo>
                  <a:cubicBezTo>
                    <a:pt x="0" y="7"/>
                    <a:pt x="0" y="7"/>
                    <a:pt x="0" y="7"/>
                  </a:cubicBezTo>
                  <a:cubicBezTo>
                    <a:pt x="4" y="18"/>
                    <a:pt x="10" y="29"/>
                    <a:pt x="19" y="38"/>
                  </a:cubicBezTo>
                  <a:cubicBezTo>
                    <a:pt x="28" y="47"/>
                    <a:pt x="38" y="53"/>
                    <a:pt x="49" y="56"/>
                  </a:cubicBezTo>
                  <a:lnTo>
                    <a:pt x="57" y="49"/>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4" name="Freeform 553"/>
            <p:cNvSpPr>
              <a:spLocks noChangeArrowheads="1"/>
            </p:cNvSpPr>
            <p:nvPr/>
          </p:nvSpPr>
          <p:spPr bwMode="auto">
            <a:xfrm>
              <a:off x="413530" y="216180"/>
              <a:ext cx="77418" cy="78952"/>
            </a:xfrm>
            <a:custGeom>
              <a:avLst/>
              <a:gdLst>
                <a:gd name="T0" fmla="*/ 2147483647 w 40"/>
                <a:gd name="T1" fmla="*/ 2147483647 h 41"/>
                <a:gd name="T2" fmla="*/ 2147483647 w 40"/>
                <a:gd name="T3" fmla="*/ 2147483647 h 41"/>
                <a:gd name="T4" fmla="*/ 2147483647 w 40"/>
                <a:gd name="T5" fmla="*/ 0 h 41"/>
                <a:gd name="T6" fmla="*/ 0 w 40"/>
                <a:gd name="T7" fmla="*/ 2147483647 h 41"/>
                <a:gd name="T8" fmla="*/ 2147483647 w 40"/>
                <a:gd name="T9" fmla="*/ 2147483647 h 41"/>
                <a:gd name="T10" fmla="*/ 2147483647 w 40"/>
                <a:gd name="T11" fmla="*/ 2147483647 h 41"/>
                <a:gd name="T12" fmla="*/ 2147483647 w 40"/>
                <a:gd name="T13" fmla="*/ 2147483647 h 41"/>
                <a:gd name="T14" fmla="*/ 2147483647 w 40"/>
                <a:gd name="T15" fmla="*/ 2147483647 h 41"/>
                <a:gd name="T16" fmla="*/ 2147483647 w 40"/>
                <a:gd name="T17" fmla="*/ 2147483647 h 41"/>
                <a:gd name="T18" fmla="*/ 2147483647 w 40"/>
                <a:gd name="T19" fmla="*/ 2147483647 h 41"/>
                <a:gd name="T20" fmla="*/ 2147483647 w 40"/>
                <a:gd name="T21" fmla="*/ 2147483647 h 41"/>
                <a:gd name="T22" fmla="*/ 2147483647 w 40"/>
                <a:gd name="T23" fmla="*/ 2147483647 h 41"/>
                <a:gd name="T24" fmla="*/ 2147483647 w 40"/>
                <a:gd name="T25" fmla="*/ 2147483647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41"/>
                <a:gd name="T41" fmla="*/ 40 w 40"/>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41">
                  <a:moveTo>
                    <a:pt x="17" y="16"/>
                  </a:moveTo>
                  <a:cubicBezTo>
                    <a:pt x="17" y="15"/>
                    <a:pt x="17" y="15"/>
                    <a:pt x="16" y="14"/>
                  </a:cubicBezTo>
                  <a:cubicBezTo>
                    <a:pt x="13" y="10"/>
                    <a:pt x="10" y="5"/>
                    <a:pt x="7" y="0"/>
                  </a:cubicBezTo>
                  <a:cubicBezTo>
                    <a:pt x="0" y="7"/>
                    <a:pt x="0" y="7"/>
                    <a:pt x="0" y="7"/>
                  </a:cubicBezTo>
                  <a:cubicBezTo>
                    <a:pt x="3" y="14"/>
                    <a:pt x="8" y="21"/>
                    <a:pt x="14" y="27"/>
                  </a:cubicBezTo>
                  <a:cubicBezTo>
                    <a:pt x="20" y="33"/>
                    <a:pt x="26" y="37"/>
                    <a:pt x="33" y="41"/>
                  </a:cubicBezTo>
                  <a:cubicBezTo>
                    <a:pt x="40" y="34"/>
                    <a:pt x="40" y="34"/>
                    <a:pt x="40" y="34"/>
                  </a:cubicBezTo>
                  <a:cubicBezTo>
                    <a:pt x="35" y="31"/>
                    <a:pt x="31" y="28"/>
                    <a:pt x="26" y="24"/>
                  </a:cubicBezTo>
                  <a:cubicBezTo>
                    <a:pt x="25" y="23"/>
                    <a:pt x="25" y="23"/>
                    <a:pt x="25" y="23"/>
                  </a:cubicBezTo>
                  <a:cubicBezTo>
                    <a:pt x="25" y="23"/>
                    <a:pt x="24" y="23"/>
                    <a:pt x="24" y="22"/>
                  </a:cubicBezTo>
                  <a:cubicBezTo>
                    <a:pt x="23" y="21"/>
                    <a:pt x="22" y="20"/>
                    <a:pt x="21" y="20"/>
                  </a:cubicBezTo>
                  <a:cubicBezTo>
                    <a:pt x="20" y="19"/>
                    <a:pt x="19" y="18"/>
                    <a:pt x="18" y="17"/>
                  </a:cubicBezTo>
                  <a:cubicBezTo>
                    <a:pt x="18" y="16"/>
                    <a:pt x="18" y="16"/>
                    <a:pt x="17" y="16"/>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11</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1071880" y="730250"/>
            <a:ext cx="78479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Tìm trợ giúp về </a:t>
            </a:r>
            <a:r>
              <a:rPr lang="vi-VN" altLang="zh-CN" sz="4000" dirty="0" smtClean="0">
                <a:solidFill>
                  <a:srgbClr val="FFFFFF"/>
                </a:solidFill>
                <a:latin typeface="Microsoft YaHei" panose="020B0503020204020204" pitchFamily="34" charset="-122"/>
                <a:ea typeface="Microsoft YaHei" panose="020B0503020204020204" pitchFamily="34" charset="-122"/>
              </a:rPr>
              <a:t>lệnh</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301355"/>
          </a:xfrm>
          <a:prstGeom prst="rect">
            <a:avLst/>
          </a:prstGeom>
          <a:noFill/>
        </p:spPr>
        <p:txBody>
          <a:bodyPr wrap="square" rtlCol="0">
            <a:noAutofit/>
          </a:bodyPr>
          <a:p>
            <a:pPr marL="342900" lvl="0" indent="-342900" algn="just">
              <a:lnSpc>
                <a:spcPct val="150000"/>
              </a:lnSpc>
              <a:spcBef>
                <a:spcPts val="600"/>
              </a:spcBef>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sym typeface="+mn-ea"/>
              </a:rPr>
              <a:t>Sử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info </a:t>
            </a:r>
            <a:r>
              <a:rPr lang="en-US" sz="2400" dirty="0" err="1">
                <a:solidFill>
                  <a:schemeClr val="bg1"/>
                </a:solidFill>
                <a:latin typeface="Microsoft YaHei" panose="020B0503020204020204" pitchFamily="34" charset="-122"/>
                <a:ea typeface="Microsoft YaHei" panose="020B0503020204020204" pitchFamily="34" charset="-122"/>
                <a:sym typeface="+mn-ea"/>
              </a:rPr>
              <a:t>để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xem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thông</a:t>
            </a:r>
            <a:r>
              <a:rPr lang="en-US" sz="2400" dirty="0">
                <a:solidFill>
                  <a:schemeClr val="bg1"/>
                </a:solidFill>
                <a:latin typeface="Microsoft YaHei" panose="020B0503020204020204" pitchFamily="34" charset="-122"/>
                <a:ea typeface="Microsoft YaHei" panose="020B0503020204020204" pitchFamily="34" charset="-122"/>
                <a:sym typeface="+mn-ea"/>
              </a:rPr>
              <a:t> tin </a:t>
            </a:r>
            <a:r>
              <a:rPr lang="en-US" sz="2400" dirty="0" err="1">
                <a:solidFill>
                  <a:schemeClr val="bg1"/>
                </a:solidFill>
                <a:latin typeface="Microsoft YaHei" panose="020B0503020204020204" pitchFamily="34" charset="-122"/>
                <a:ea typeface="Microsoft YaHei" panose="020B0503020204020204" pitchFamily="34" charset="-122"/>
                <a:sym typeface="+mn-ea"/>
              </a:rPr>
              <a:t>về</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vi-VN" altLang="en-US" sz="2400" dirty="0" err="1">
                <a:solidFill>
                  <a:schemeClr val="bg1"/>
                </a:solidFill>
                <a:latin typeface="Microsoft YaHei" panose="020B0503020204020204" pitchFamily="34" charset="-122"/>
                <a:ea typeface="Microsoft YaHei" panose="020B0503020204020204" pitchFamily="34" charset="-122"/>
                <a:sym typeface="+mn-ea"/>
              </a:rPr>
              <a:t>: </a:t>
            </a:r>
            <a:r>
              <a:rPr lang="en-US" sz="2400" dirty="0">
                <a:solidFill>
                  <a:schemeClr val="bg1"/>
                </a:solidFill>
                <a:latin typeface="Microsoft YaHei" panose="020B0503020204020204" pitchFamily="34" charset="-122"/>
                <a:ea typeface="Microsoft YaHei" panose="020B0503020204020204" pitchFamily="34" charset="-122"/>
                <a:sym typeface="+mn-ea"/>
              </a:rPr>
              <a:t>$ info command</a:t>
            </a:r>
            <a:endParaRPr lang="en-US" sz="2400" dirty="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r>
              <a:rPr lang="en-US" sz="2400" dirty="0" err="1">
                <a:solidFill>
                  <a:schemeClr val="bg1"/>
                </a:solidFill>
                <a:latin typeface="Microsoft YaHei" panose="020B0503020204020204" pitchFamily="34" charset="-122"/>
                <a:ea typeface="Microsoft YaHei" panose="020B0503020204020204" pitchFamily="34" charset="-122"/>
                <a:sym typeface="+mn-ea"/>
              </a:rPr>
              <a:t>Ví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a:t>
            </a:r>
            <a:r>
              <a:rPr lang="en-US" sz="2400" dirty="0">
                <a:solidFill>
                  <a:schemeClr val="bg1"/>
                </a:solidFill>
                <a:latin typeface="Microsoft YaHei" panose="020B0503020204020204" pitchFamily="34" charset="-122"/>
                <a:ea typeface="Microsoft YaHei" panose="020B0503020204020204" pitchFamily="34" charset="-122"/>
                <a:sym typeface="+mn-ea"/>
              </a:rPr>
              <a:t> ta </a:t>
            </a:r>
            <a:r>
              <a:rPr lang="en-US" sz="2400" dirty="0" err="1">
                <a:solidFill>
                  <a:schemeClr val="bg1"/>
                </a:solidFill>
                <a:latin typeface="Microsoft YaHei" panose="020B0503020204020204" pitchFamily="34" charset="-122"/>
                <a:ea typeface="Microsoft YaHei" panose="020B0503020204020204" pitchFamily="34" charset="-122"/>
                <a:sym typeface="+mn-ea"/>
              </a:rPr>
              <a:t>muốn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xem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thông</a:t>
            </a:r>
            <a:r>
              <a:rPr lang="en-US" sz="2400" dirty="0">
                <a:solidFill>
                  <a:schemeClr val="bg1"/>
                </a:solidFill>
                <a:latin typeface="Microsoft YaHei" panose="020B0503020204020204" pitchFamily="34" charset="-122"/>
                <a:ea typeface="Microsoft YaHei" panose="020B0503020204020204" pitchFamily="34" charset="-122"/>
                <a:sym typeface="+mn-ea"/>
              </a:rPr>
              <a:t> tin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b="1" dirty="0">
                <a:solidFill>
                  <a:schemeClr val="bg1"/>
                </a:solidFill>
                <a:latin typeface="Microsoft YaHei" panose="020B0503020204020204" pitchFamily="34" charset="-122"/>
                <a:ea typeface="Microsoft YaHei" panose="020B0503020204020204" pitchFamily="34" charset="-122"/>
                <a:sym typeface="+mn-ea"/>
              </a:rPr>
              <a:t>date, mount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tại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cửa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sổ</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ta </a:t>
            </a:r>
            <a:r>
              <a:rPr lang="en-US" sz="2400" dirty="0" err="1">
                <a:solidFill>
                  <a:schemeClr val="bg1"/>
                </a:solidFill>
                <a:latin typeface="Microsoft YaHei" panose="020B0503020204020204" pitchFamily="34" charset="-122"/>
                <a:ea typeface="Microsoft YaHei" panose="020B0503020204020204" pitchFamily="34" charset="-122"/>
                <a:sym typeface="+mn-ea"/>
              </a:rPr>
              <a:t>gõ</a:t>
            </a:r>
            <a:r>
              <a:rPr lang="en-US" sz="2400" dirty="0">
                <a:solidFill>
                  <a:schemeClr val="bg1"/>
                </a:solidFill>
                <a:latin typeface="Microsoft YaHei" panose="020B0503020204020204" pitchFamily="34" charset="-122"/>
                <a:ea typeface="Microsoft YaHei" panose="020B0503020204020204" pitchFamily="34" charset="-122"/>
                <a:sym typeface="+mn-ea"/>
              </a:rPr>
              <a:t>:</a:t>
            </a:r>
            <a:endParaRPr lang="en-US" sz="2400" dirty="0">
              <a:solidFill>
                <a:schemeClr val="bg1"/>
              </a:solidFill>
              <a:latin typeface="Microsoft YaHei" panose="020B0503020204020204" pitchFamily="34" charset="-122"/>
              <a:ea typeface="Microsoft YaHei" panose="020B0503020204020204" pitchFamily="34" charset="-122"/>
            </a:endParaRPr>
          </a:p>
          <a:p>
            <a:pPr marL="127000" indent="0">
              <a:lnSpc>
                <a:spcPct val="150000"/>
              </a:lnSpc>
              <a:buNone/>
            </a:pPr>
            <a:r>
              <a:rPr lang="vi-VN" sz="2400" dirty="0">
                <a:solidFill>
                  <a:schemeClr val="bg1"/>
                </a:solidFill>
                <a:latin typeface="Microsoft YaHei" panose="020B0503020204020204" pitchFamily="34" charset="-122"/>
                <a:ea typeface="Microsoft YaHei" panose="020B0503020204020204" pitchFamily="34" charset="-122"/>
                <a:sym typeface="+mn-ea"/>
              </a:rPr>
              <a:t> </a:t>
            </a:r>
            <a:r>
              <a:rPr lang="vi-VN"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dirty="0">
                <a:solidFill>
                  <a:schemeClr val="bg1"/>
                </a:solidFill>
                <a:latin typeface="Microsoft YaHei" panose="020B0503020204020204" pitchFamily="34" charset="-122"/>
                <a:ea typeface="Microsoft YaHei" panose="020B0503020204020204" pitchFamily="34" charset="-122"/>
                <a:sym typeface="+mn-ea"/>
              </a:rPr>
              <a:t>$ info </a:t>
            </a:r>
            <a:r>
              <a:rPr lang="en-US" sz="2400" dirty="0" smtClean="0">
                <a:solidFill>
                  <a:schemeClr val="bg1"/>
                </a:solidFill>
                <a:latin typeface="Microsoft YaHei" panose="020B0503020204020204" pitchFamily="34" charset="-122"/>
                <a:ea typeface="Microsoft YaHei" panose="020B0503020204020204" pitchFamily="34" charset="-122"/>
                <a:sym typeface="+mn-ea"/>
              </a:rPr>
              <a:t>date</a:t>
            </a:r>
            <a:endParaRPr lang="vi-VN" sz="2400" dirty="0" smtClean="0">
              <a:solidFill>
                <a:schemeClr val="bg1"/>
              </a:solidFill>
              <a:latin typeface="Microsoft YaHei" panose="020B0503020204020204" pitchFamily="34" charset="-122"/>
              <a:ea typeface="Microsoft YaHei" panose="020B0503020204020204" pitchFamily="34" charset="-122"/>
            </a:endParaRPr>
          </a:p>
          <a:p>
            <a:pPr marL="127000" indent="0">
              <a:lnSpc>
                <a:spcPct val="150000"/>
              </a:lnSpc>
              <a:buNone/>
            </a:pPr>
            <a:r>
              <a:rPr lang="vi-VN" sz="2400" dirty="0" smtClean="0">
                <a:solidFill>
                  <a:schemeClr val="bg1"/>
                </a:solidFill>
                <a:latin typeface="Microsoft YaHei" panose="020B0503020204020204" pitchFamily="34" charset="-122"/>
                <a:ea typeface="Microsoft YaHei" panose="020B0503020204020204" pitchFamily="34" charset="-122"/>
                <a:sym typeface="+mn-ea"/>
              </a:rPr>
              <a:t>         - </a:t>
            </a:r>
            <a:r>
              <a:rPr lang="en-US"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dirty="0">
                <a:solidFill>
                  <a:schemeClr val="bg1"/>
                </a:solidFill>
                <a:latin typeface="Microsoft YaHei" panose="020B0503020204020204" pitchFamily="34" charset="-122"/>
                <a:ea typeface="Microsoft YaHei" panose="020B0503020204020204" pitchFamily="34" charset="-122"/>
                <a:sym typeface="+mn-ea"/>
              </a:rPr>
              <a:t>info mount</a:t>
            </a:r>
            <a:endParaRPr lang="en-US" sz="2400" dirty="0">
              <a:solidFill>
                <a:schemeClr val="bg1"/>
              </a:solidFill>
              <a:latin typeface="Microsoft YaHei" panose="020B0503020204020204" pitchFamily="34" charset="-122"/>
              <a:ea typeface="Microsoft YaHei" panose="020B0503020204020204" pitchFamily="34" charset="-122"/>
            </a:endParaRPr>
          </a:p>
          <a:p>
            <a:pPr marL="342900" lvl="0" indent="-342900" algn="just">
              <a:lnSpc>
                <a:spcPct val="150000"/>
              </a:lnSpc>
              <a:spcBef>
                <a:spcPts val="600"/>
              </a:spcBef>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sym typeface="+mn-ea"/>
              </a:rPr>
              <a:t>Sử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man </a:t>
            </a:r>
            <a:r>
              <a:rPr lang="en-US" sz="2400" dirty="0" err="1">
                <a:solidFill>
                  <a:schemeClr val="bg1"/>
                </a:solidFill>
                <a:latin typeface="Microsoft YaHei" panose="020B0503020204020204" pitchFamily="34" charset="-122"/>
                <a:ea typeface="Microsoft YaHei" panose="020B0503020204020204" pitchFamily="34" charset="-122"/>
                <a:sym typeface="+mn-ea"/>
              </a:rPr>
              <a:t>để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xem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hướng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dẫn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về</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smtClean="0">
                <a:solidFill>
                  <a:schemeClr val="bg1"/>
                </a:solidFill>
                <a:latin typeface="Microsoft YaHei" panose="020B0503020204020204" pitchFamily="34" charset="-122"/>
                <a:ea typeface="Microsoft YaHei" panose="020B0503020204020204" pitchFamily="34" charset="-122"/>
                <a:sym typeface="+mn-ea"/>
              </a:rPr>
              <a:t>.</a:t>
            </a:r>
            <a:endParaRPr lang="vi-VN" sz="2400" dirty="0" smtClean="0">
              <a:solidFill>
                <a:schemeClr val="bg1"/>
              </a:solidFill>
              <a:latin typeface="Microsoft YaHei" panose="020B0503020204020204" pitchFamily="34" charset="-122"/>
              <a:ea typeface="Microsoft YaHei" panose="020B0503020204020204" pitchFamily="34" charset="-122"/>
            </a:endParaRPr>
          </a:p>
          <a:p>
            <a:pPr marL="127000" indent="0">
              <a:lnSpc>
                <a:spcPct val="150000"/>
              </a:lnSpc>
              <a:buNone/>
            </a:pPr>
            <a:r>
              <a:rPr lang="vi-VN" sz="2400" dirty="0">
                <a:solidFill>
                  <a:schemeClr val="bg1"/>
                </a:solidFill>
                <a:latin typeface="Microsoft YaHei" panose="020B0503020204020204" pitchFamily="34" charset="-122"/>
                <a:ea typeface="Microsoft YaHei" panose="020B0503020204020204" pitchFamily="34" charset="-122"/>
                <a:sym typeface="+mn-ea"/>
              </a:rPr>
              <a:t> </a:t>
            </a:r>
            <a:r>
              <a:rPr lang="vi-VN" sz="2400" dirty="0" smtClean="0">
                <a:solidFill>
                  <a:schemeClr val="bg1"/>
                </a:solidFill>
                <a:latin typeface="Microsoft YaHei" panose="020B0503020204020204" pitchFamily="34" charset="-122"/>
                <a:ea typeface="Microsoft YaHei" panose="020B0503020204020204" pitchFamily="34" charset="-122"/>
                <a:sym typeface="+mn-ea"/>
              </a:rPr>
              <a:t>         - </a:t>
            </a:r>
            <a:r>
              <a:rPr lang="en-US"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dirty="0">
                <a:solidFill>
                  <a:schemeClr val="bg1"/>
                </a:solidFill>
                <a:latin typeface="Microsoft YaHei" panose="020B0503020204020204" pitchFamily="34" charset="-122"/>
                <a:ea typeface="Microsoft YaHei" panose="020B0503020204020204" pitchFamily="34" charset="-122"/>
                <a:sym typeface="+mn-ea"/>
              </a:rPr>
              <a:t>man </a:t>
            </a:r>
            <a:r>
              <a:rPr lang="en-US" sz="2400" dirty="0" smtClean="0">
                <a:solidFill>
                  <a:schemeClr val="bg1"/>
                </a:solidFill>
                <a:latin typeface="Microsoft YaHei" panose="020B0503020204020204" pitchFamily="34" charset="-122"/>
                <a:ea typeface="Microsoft YaHei" panose="020B0503020204020204" pitchFamily="34" charset="-122"/>
                <a:sym typeface="+mn-ea"/>
              </a:rPr>
              <a:t>command</a:t>
            </a:r>
            <a:endParaRPr lang="vi-VN" sz="2400" dirty="0">
              <a:solidFill>
                <a:schemeClr val="bg1"/>
              </a:solidFill>
              <a:latin typeface="Microsoft YaHei" panose="020B0503020204020204" pitchFamily="34" charset="-122"/>
              <a:ea typeface="Microsoft YaHei" panose="020B0503020204020204" pitchFamily="34" charset="-122"/>
            </a:endParaRPr>
          </a:p>
          <a:p>
            <a:pPr marL="127000" indent="0">
              <a:lnSpc>
                <a:spcPct val="150000"/>
              </a:lnSpc>
              <a:buNone/>
            </a:pPr>
            <a:r>
              <a:rPr lang="vi-VN" sz="2400" dirty="0">
                <a:solidFill>
                  <a:schemeClr val="bg1"/>
                </a:solidFill>
                <a:latin typeface="Microsoft YaHei" panose="020B0503020204020204" pitchFamily="34" charset="-122"/>
                <a:ea typeface="Microsoft YaHei" panose="020B0503020204020204" pitchFamily="34" charset="-122"/>
                <a:sym typeface="+mn-ea"/>
              </a:rPr>
              <a:t> </a:t>
            </a:r>
            <a:r>
              <a:rPr lang="vi-VN" sz="2400" dirty="0" smtClean="0">
                <a:solidFill>
                  <a:schemeClr val="bg1"/>
                </a:solidFill>
                <a:latin typeface="Microsoft YaHei" panose="020B0503020204020204" pitchFamily="34" charset="-122"/>
                <a:ea typeface="Microsoft YaHei" panose="020B0503020204020204" pitchFamily="34" charset="-122"/>
                <a:sym typeface="+mn-ea"/>
              </a:rPr>
              <a:t>         - </a:t>
            </a:r>
            <a:r>
              <a:rPr lang="en-US"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dirty="0">
                <a:solidFill>
                  <a:schemeClr val="bg1"/>
                </a:solidFill>
                <a:latin typeface="Microsoft YaHei" panose="020B0503020204020204" pitchFamily="34" charset="-122"/>
                <a:ea typeface="Microsoft YaHei" panose="020B0503020204020204" pitchFamily="34" charset="-122"/>
                <a:sym typeface="+mn-ea"/>
              </a:rPr>
              <a:t>man –k keyword</a:t>
            </a:r>
            <a:endParaRPr lang="en-US" sz="2400" dirty="0">
              <a:solidFill>
                <a:schemeClr val="bg1"/>
              </a:solidFill>
              <a:latin typeface="Microsoft YaHei" panose="020B0503020204020204" pitchFamily="34" charset="-122"/>
              <a:ea typeface="Microsoft YaHei" panose="020B0503020204020204" pitchFamily="34" charset="-122"/>
            </a:endParaRPr>
          </a:p>
          <a:p>
            <a:pPr marL="342900" lvl="0" indent="-342900" algn="just">
              <a:lnSpc>
                <a:spcPct val="150000"/>
              </a:lnSpc>
              <a:spcBef>
                <a:spcPts val="600"/>
              </a:spcBef>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sym typeface="+mn-ea"/>
              </a:rPr>
              <a:t>Duyệt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man page:</a:t>
            </a:r>
            <a:endParaRPr lang="en-US" sz="2400" dirty="0">
              <a:solidFill>
                <a:schemeClr val="bg1"/>
              </a:solidFill>
              <a:latin typeface="Microsoft YaHei" panose="020B0503020204020204" pitchFamily="34" charset="-122"/>
              <a:ea typeface="Microsoft YaHei" panose="020B0503020204020204" pitchFamily="34" charset="-122"/>
            </a:endParaRPr>
          </a:p>
          <a:p>
            <a:pPr marL="127000" indent="0">
              <a:lnSpc>
                <a:spcPct val="150000"/>
              </a:lnSpc>
              <a:buNone/>
            </a:pPr>
            <a:r>
              <a:rPr lang="vi-VN"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b="1" dirty="0">
                <a:solidFill>
                  <a:schemeClr val="bg1"/>
                </a:solidFill>
                <a:latin typeface="Microsoft YaHei" panose="020B0503020204020204" pitchFamily="34" charset="-122"/>
                <a:ea typeface="Microsoft YaHei" panose="020B0503020204020204" pitchFamily="34" charset="-122"/>
                <a:sym typeface="+mn-ea"/>
              </a:rPr>
              <a:t>spacebar</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chuyển</a:t>
            </a:r>
            <a:r>
              <a:rPr lang="en-US" sz="2400" dirty="0">
                <a:solidFill>
                  <a:schemeClr val="bg1"/>
                </a:solidFill>
                <a:latin typeface="Microsoft YaHei" panose="020B0503020204020204" pitchFamily="34" charset="-122"/>
                <a:ea typeface="Microsoft YaHei" panose="020B0503020204020204" pitchFamily="34" charset="-122"/>
                <a:sym typeface="+mn-ea"/>
              </a:rPr>
              <a:t> sang </a:t>
            </a:r>
            <a:r>
              <a:rPr lang="en-US" sz="2400" dirty="0" err="1">
                <a:solidFill>
                  <a:schemeClr val="bg1"/>
                </a:solidFill>
                <a:latin typeface="Microsoft YaHei" panose="020B0503020204020204" pitchFamily="34" charset="-122"/>
                <a:ea typeface="Microsoft YaHei" panose="020B0503020204020204" pitchFamily="34" charset="-122"/>
                <a:sym typeface="+mn-ea"/>
              </a:rPr>
              <a:t>trang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kế</a:t>
            </a:r>
            <a:r>
              <a:rPr lang="en-US" sz="2400" dirty="0">
                <a:solidFill>
                  <a:schemeClr val="bg1"/>
                </a:solidFill>
                <a:latin typeface="Microsoft YaHei" panose="020B0503020204020204" pitchFamily="34" charset="-122"/>
                <a:ea typeface="Microsoft YaHei" panose="020B0503020204020204" pitchFamily="34" charset="-122"/>
                <a:sym typeface="+mn-ea"/>
              </a:rPr>
              <a:t>.</a:t>
            </a:r>
            <a:endParaRPr lang="en-US" sz="2400" dirty="0">
              <a:solidFill>
                <a:schemeClr val="bg1"/>
              </a:solidFill>
              <a:latin typeface="Microsoft YaHei" panose="020B0503020204020204" pitchFamily="34" charset="-122"/>
              <a:ea typeface="Microsoft YaHei" panose="020B0503020204020204" pitchFamily="34" charset="-122"/>
            </a:endParaRPr>
          </a:p>
          <a:p>
            <a:pPr marL="127000" indent="0">
              <a:lnSpc>
                <a:spcPct val="150000"/>
              </a:lnSpc>
              <a:buNone/>
            </a:pPr>
            <a:r>
              <a:rPr lang="vi-VN"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b="1" dirty="0">
                <a:solidFill>
                  <a:schemeClr val="bg1"/>
                </a:solidFill>
                <a:latin typeface="Microsoft YaHei" panose="020B0503020204020204" pitchFamily="34" charset="-122"/>
                <a:ea typeface="Microsoft YaHei" panose="020B0503020204020204" pitchFamily="34" charset="-122"/>
                <a:sym typeface="+mn-ea"/>
              </a:rPr>
              <a:t>b</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chuyển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về</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trang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trước</a:t>
            </a:r>
            <a:r>
              <a:rPr lang="en-US" sz="2400" dirty="0">
                <a:solidFill>
                  <a:schemeClr val="bg1"/>
                </a:solidFill>
                <a:latin typeface="Microsoft YaHei" panose="020B0503020204020204" pitchFamily="34" charset="-122"/>
                <a:ea typeface="Microsoft YaHei" panose="020B0503020204020204" pitchFamily="34" charset="-122"/>
                <a:sym typeface="+mn-ea"/>
              </a:rPr>
              <a:t>.</a:t>
            </a:r>
            <a:endParaRPr lang="en-US" sz="2400" dirty="0">
              <a:solidFill>
                <a:schemeClr val="bg1"/>
              </a:solidFill>
              <a:latin typeface="Microsoft YaHei" panose="020B0503020204020204" pitchFamily="34" charset="-122"/>
              <a:ea typeface="Microsoft YaHei" panose="020B0503020204020204" pitchFamily="34" charset="-122"/>
            </a:endParaRPr>
          </a:p>
          <a:p>
            <a:pPr marL="127000" indent="0">
              <a:lnSpc>
                <a:spcPct val="150000"/>
              </a:lnSpc>
              <a:buNone/>
            </a:pPr>
            <a:r>
              <a:rPr lang="vi-VN"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b="1" dirty="0">
                <a:solidFill>
                  <a:schemeClr val="bg1"/>
                </a:solidFill>
                <a:latin typeface="Microsoft YaHei" panose="020B0503020204020204" pitchFamily="34" charset="-122"/>
                <a:ea typeface="Microsoft YaHei" panose="020B0503020204020204" pitchFamily="34" charset="-122"/>
                <a:sym typeface="+mn-ea"/>
              </a:rPr>
              <a:t>q</a:t>
            </a:r>
            <a:r>
              <a:rPr lang="en-US" sz="2400" dirty="0">
                <a:solidFill>
                  <a:schemeClr val="bg1"/>
                </a:solidFill>
                <a:latin typeface="Microsoft YaHei" panose="020B0503020204020204" pitchFamily="34" charset="-122"/>
                <a:ea typeface="Microsoft YaHei" panose="020B0503020204020204" pitchFamily="34" charset="-122"/>
                <a:sym typeface="+mn-ea"/>
              </a:rPr>
              <a:t>: (quit) </a:t>
            </a:r>
            <a:r>
              <a:rPr lang="en-US" sz="2400" dirty="0" err="1">
                <a:solidFill>
                  <a:schemeClr val="bg1"/>
                </a:solidFill>
                <a:latin typeface="Microsoft YaHei" panose="020B0503020204020204" pitchFamily="34" charset="-122"/>
                <a:ea typeface="Microsoft YaHei" panose="020B0503020204020204" pitchFamily="34" charset="-122"/>
                <a:sym typeface="+mn-ea"/>
              </a:rPr>
              <a:t>thoát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ra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khỏi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smtClean="0">
                <a:solidFill>
                  <a:schemeClr val="bg1"/>
                </a:solidFill>
                <a:latin typeface="Microsoft YaHei" panose="020B0503020204020204" pitchFamily="34" charset="-122"/>
                <a:ea typeface="Microsoft YaHei" panose="020B0503020204020204" pitchFamily="34" charset="-122"/>
                <a:sym typeface="+mn-ea"/>
              </a:rPr>
              <a:t>.</a:t>
            </a:r>
            <a:endParaRPr lang="vi-VN" sz="2400" dirty="0" smtClean="0">
              <a:solidFill>
                <a:schemeClr val="bg1"/>
              </a:solidFill>
              <a:latin typeface="Microsoft YaHei" panose="020B0503020204020204" pitchFamily="34" charset="-122"/>
              <a:ea typeface="Microsoft YaHei" panose="020B0503020204020204" pitchFamily="34" charset="-122"/>
            </a:endParaRPr>
          </a:p>
          <a:p>
            <a:pPr marL="127000" indent="0">
              <a:lnSpc>
                <a:spcPct val="150000"/>
              </a:lnSpc>
              <a:buNone/>
            </a:pPr>
            <a:r>
              <a:rPr lang="vi-VN" sz="2400" dirty="0">
                <a:solidFill>
                  <a:schemeClr val="bg1"/>
                </a:solidFill>
                <a:latin typeface="Microsoft YaHei" panose="020B0503020204020204" pitchFamily="34" charset="-122"/>
                <a:ea typeface="Microsoft YaHei" panose="020B0503020204020204" pitchFamily="34" charset="-122"/>
                <a:sym typeface="+mn-ea"/>
              </a:rPr>
              <a:t> </a:t>
            </a:r>
            <a:r>
              <a:rPr lang="vi-VN"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b="1" dirty="0">
                <a:solidFill>
                  <a:schemeClr val="bg1"/>
                </a:solidFill>
                <a:latin typeface="Microsoft YaHei" panose="020B0503020204020204" pitchFamily="34" charset="-122"/>
                <a:ea typeface="Microsoft YaHei" panose="020B0503020204020204" pitchFamily="34" charset="-122"/>
                <a:sym typeface="+mn-ea"/>
              </a:rPr>
              <a:t>/keyword</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tìm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nội</a:t>
            </a:r>
            <a:r>
              <a:rPr lang="en-US" sz="2400" dirty="0">
                <a:solidFill>
                  <a:schemeClr val="bg1"/>
                </a:solidFill>
                <a:latin typeface="Microsoft YaHei" panose="020B0503020204020204" pitchFamily="34" charset="-122"/>
                <a:ea typeface="Microsoft YaHei" panose="020B0503020204020204" pitchFamily="34" charset="-122"/>
                <a:sym typeface="+mn-ea"/>
              </a:rPr>
              <a:t> dung man page.</a:t>
            </a:r>
            <a:endParaRPr lang="en-US" sz="2400" dirty="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r>
              <a:rPr lang="en-US" sz="2400" dirty="0" err="1">
                <a:solidFill>
                  <a:schemeClr val="bg1"/>
                </a:solidFill>
                <a:latin typeface="Microsoft YaHei" panose="020B0503020204020204" pitchFamily="34" charset="-122"/>
                <a:ea typeface="Microsoft YaHei" panose="020B0503020204020204" pitchFamily="34" charset="-122"/>
                <a:sym typeface="+mn-ea"/>
              </a:rPr>
              <a:t>Ví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cứu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ls</a:t>
            </a:r>
            <a:endParaRPr lang="en-US" sz="2400" dirty="0">
              <a:solidFill>
                <a:schemeClr val="bg1"/>
              </a:solidFill>
              <a:latin typeface="Microsoft YaHei" panose="020B0503020204020204" pitchFamily="34" charset="-122"/>
              <a:ea typeface="Microsoft YaHei" panose="020B0503020204020204" pitchFamily="34" charset="-122"/>
            </a:endParaRPr>
          </a:p>
          <a:p>
            <a:pPr marL="127000" indent="0">
              <a:lnSpc>
                <a:spcPct val="150000"/>
              </a:lnSpc>
              <a:buNone/>
            </a:pPr>
            <a:r>
              <a:rPr lang="vi-VN" sz="2400" dirty="0">
                <a:solidFill>
                  <a:schemeClr val="bg1"/>
                </a:solidFill>
                <a:latin typeface="Microsoft YaHei" panose="020B0503020204020204" pitchFamily="34" charset="-122"/>
                <a:ea typeface="Microsoft YaHei" panose="020B0503020204020204" pitchFamily="34" charset="-122"/>
                <a:sym typeface="+mn-ea"/>
              </a:rPr>
              <a:t> </a:t>
            </a:r>
            <a:r>
              <a:rPr lang="vi-VN"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dirty="0">
                <a:solidFill>
                  <a:schemeClr val="bg1"/>
                </a:solidFill>
                <a:latin typeface="Microsoft YaHei" panose="020B0503020204020204" pitchFamily="34" charset="-122"/>
                <a:ea typeface="Microsoft YaHei" panose="020B0503020204020204" pitchFamily="34" charset="-122"/>
                <a:sym typeface="+mn-ea"/>
              </a:rPr>
              <a:t>$ man ls</a:t>
            </a:r>
            <a:endParaRPr lang="en-US" altLang="zh-HK" sz="2400" dirty="0"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471" name="组合 1109"/>
          <p:cNvGrpSpPr/>
          <p:nvPr/>
        </p:nvGrpSpPr>
        <p:grpSpPr bwMode="auto">
          <a:xfrm>
            <a:off x="1820545" y="772795"/>
            <a:ext cx="512445" cy="557530"/>
            <a:chOff x="0" y="0"/>
            <a:chExt cx="658482" cy="653916"/>
          </a:xfrm>
          <a:solidFill>
            <a:schemeClr val="bg1"/>
          </a:solidFill>
        </p:grpSpPr>
        <p:sp>
          <p:nvSpPr>
            <p:cNvPr id="472" name="Freeform 796"/>
            <p:cNvSpPr>
              <a:spLocks noChangeArrowheads="1"/>
            </p:cNvSpPr>
            <p:nvPr/>
          </p:nvSpPr>
          <p:spPr bwMode="auto">
            <a:xfrm>
              <a:off x="106726" y="422531"/>
              <a:ext cx="147001" cy="231385"/>
            </a:xfrm>
            <a:custGeom>
              <a:avLst/>
              <a:gdLst>
                <a:gd name="T0" fmla="*/ 2147483647 w 68"/>
                <a:gd name="T1" fmla="*/ 2147483647 h 107"/>
                <a:gd name="T2" fmla="*/ 2147483647 w 68"/>
                <a:gd name="T3" fmla="*/ 2147483647 h 107"/>
                <a:gd name="T4" fmla="*/ 2147483647 w 68"/>
                <a:gd name="T5" fmla="*/ 2147483647 h 107"/>
                <a:gd name="T6" fmla="*/ 2147483647 w 68"/>
                <a:gd name="T7" fmla="*/ 2147483647 h 107"/>
                <a:gd name="T8" fmla="*/ 2147483647 w 68"/>
                <a:gd name="T9" fmla="*/ 0 h 107"/>
                <a:gd name="T10" fmla="*/ 0 w 68"/>
                <a:gd name="T11" fmla="*/ 0 h 107"/>
                <a:gd name="T12" fmla="*/ 0 w 68"/>
                <a:gd name="T13" fmla="*/ 2147483647 h 107"/>
                <a:gd name="T14" fmla="*/ 2147483647 w 68"/>
                <a:gd name="T15" fmla="*/ 2147483647 h 107"/>
                <a:gd name="T16" fmla="*/ 2147483647 w 68"/>
                <a:gd name="T17" fmla="*/ 2147483647 h 107"/>
                <a:gd name="T18" fmla="*/ 2147483647 w 68"/>
                <a:gd name="T19" fmla="*/ 2147483647 h 107"/>
                <a:gd name="T20" fmla="*/ 2147483647 w 68"/>
                <a:gd name="T21" fmla="*/ 2147483647 h 107"/>
                <a:gd name="T22" fmla="*/ 2147483647 w 68"/>
                <a:gd name="T23" fmla="*/ 2147483647 h 107"/>
                <a:gd name="T24" fmla="*/ 2147483647 w 68"/>
                <a:gd name="T25" fmla="*/ 2147483647 h 1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8"/>
                <a:gd name="T40" fmla="*/ 0 h 107"/>
                <a:gd name="T41" fmla="*/ 68 w 68"/>
                <a:gd name="T42" fmla="*/ 107 h 1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8" h="107">
                  <a:moveTo>
                    <a:pt x="65" y="81"/>
                  </a:moveTo>
                  <a:cubicBezTo>
                    <a:pt x="65" y="81"/>
                    <a:pt x="65" y="81"/>
                    <a:pt x="65" y="81"/>
                  </a:cubicBezTo>
                  <a:cubicBezTo>
                    <a:pt x="65" y="80"/>
                    <a:pt x="64" y="79"/>
                    <a:pt x="63" y="78"/>
                  </a:cubicBezTo>
                  <a:cubicBezTo>
                    <a:pt x="61" y="74"/>
                    <a:pt x="56" y="62"/>
                    <a:pt x="54" y="36"/>
                  </a:cubicBezTo>
                  <a:cubicBezTo>
                    <a:pt x="54" y="0"/>
                    <a:pt x="54" y="0"/>
                    <a:pt x="54" y="0"/>
                  </a:cubicBezTo>
                  <a:cubicBezTo>
                    <a:pt x="0" y="0"/>
                    <a:pt x="0" y="0"/>
                    <a:pt x="0" y="0"/>
                  </a:cubicBezTo>
                  <a:cubicBezTo>
                    <a:pt x="0" y="102"/>
                    <a:pt x="0" y="102"/>
                    <a:pt x="0" y="102"/>
                  </a:cubicBezTo>
                  <a:cubicBezTo>
                    <a:pt x="0" y="105"/>
                    <a:pt x="2" y="107"/>
                    <a:pt x="5" y="107"/>
                  </a:cubicBezTo>
                  <a:cubicBezTo>
                    <a:pt x="49" y="107"/>
                    <a:pt x="49" y="107"/>
                    <a:pt x="49" y="107"/>
                  </a:cubicBezTo>
                  <a:cubicBezTo>
                    <a:pt x="49" y="107"/>
                    <a:pt x="49" y="107"/>
                    <a:pt x="49" y="107"/>
                  </a:cubicBezTo>
                  <a:cubicBezTo>
                    <a:pt x="50" y="107"/>
                    <a:pt x="50" y="107"/>
                    <a:pt x="50" y="107"/>
                  </a:cubicBezTo>
                  <a:cubicBezTo>
                    <a:pt x="60" y="107"/>
                    <a:pt x="68" y="99"/>
                    <a:pt x="68" y="90"/>
                  </a:cubicBezTo>
                  <a:cubicBezTo>
                    <a:pt x="68" y="87"/>
                    <a:pt x="67" y="84"/>
                    <a:pt x="65" y="81"/>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73" name="Freeform 797"/>
            <p:cNvSpPr>
              <a:spLocks noChangeArrowheads="1"/>
            </p:cNvSpPr>
            <p:nvPr/>
          </p:nvSpPr>
          <p:spPr bwMode="auto">
            <a:xfrm>
              <a:off x="171165" y="422531"/>
              <a:ext cx="82563" cy="231385"/>
            </a:xfrm>
            <a:custGeom>
              <a:avLst/>
              <a:gdLst>
                <a:gd name="T0" fmla="*/ 2147483647 w 38"/>
                <a:gd name="T1" fmla="*/ 2147483647 h 107"/>
                <a:gd name="T2" fmla="*/ 2147483647 w 38"/>
                <a:gd name="T3" fmla="*/ 2147483647 h 107"/>
                <a:gd name="T4" fmla="*/ 2147483647 w 38"/>
                <a:gd name="T5" fmla="*/ 2147483647 h 107"/>
                <a:gd name="T6" fmla="*/ 2147483647 w 38"/>
                <a:gd name="T7" fmla="*/ 2147483647 h 107"/>
                <a:gd name="T8" fmla="*/ 2147483647 w 38"/>
                <a:gd name="T9" fmla="*/ 0 h 107"/>
                <a:gd name="T10" fmla="*/ 0 w 38"/>
                <a:gd name="T11" fmla="*/ 0 h 107"/>
                <a:gd name="T12" fmla="*/ 0 w 38"/>
                <a:gd name="T13" fmla="*/ 2147483647 h 107"/>
                <a:gd name="T14" fmla="*/ 2147483647 w 38"/>
                <a:gd name="T15" fmla="*/ 2147483647 h 107"/>
                <a:gd name="T16" fmla="*/ 2147483647 w 38"/>
                <a:gd name="T17" fmla="*/ 2147483647 h 107"/>
                <a:gd name="T18" fmla="*/ 2147483647 w 38"/>
                <a:gd name="T19" fmla="*/ 2147483647 h 107"/>
                <a:gd name="T20" fmla="*/ 2147483647 w 38"/>
                <a:gd name="T21" fmla="*/ 2147483647 h 107"/>
                <a:gd name="T22" fmla="*/ 2147483647 w 38"/>
                <a:gd name="T23" fmla="*/ 2147483647 h 10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
                <a:gd name="T37" fmla="*/ 0 h 107"/>
                <a:gd name="T38" fmla="*/ 38 w 38"/>
                <a:gd name="T39" fmla="*/ 107 h 10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 h="107">
                  <a:moveTo>
                    <a:pt x="35" y="81"/>
                  </a:moveTo>
                  <a:cubicBezTo>
                    <a:pt x="35" y="81"/>
                    <a:pt x="35" y="81"/>
                    <a:pt x="35" y="81"/>
                  </a:cubicBezTo>
                  <a:cubicBezTo>
                    <a:pt x="35" y="80"/>
                    <a:pt x="34" y="79"/>
                    <a:pt x="33" y="78"/>
                  </a:cubicBezTo>
                  <a:cubicBezTo>
                    <a:pt x="31" y="74"/>
                    <a:pt x="26" y="62"/>
                    <a:pt x="24" y="36"/>
                  </a:cubicBezTo>
                  <a:cubicBezTo>
                    <a:pt x="24" y="0"/>
                    <a:pt x="24" y="0"/>
                    <a:pt x="24" y="0"/>
                  </a:cubicBezTo>
                  <a:cubicBezTo>
                    <a:pt x="0" y="0"/>
                    <a:pt x="0" y="0"/>
                    <a:pt x="0" y="0"/>
                  </a:cubicBezTo>
                  <a:cubicBezTo>
                    <a:pt x="0" y="107"/>
                    <a:pt x="0" y="107"/>
                    <a:pt x="0" y="107"/>
                  </a:cubicBezTo>
                  <a:cubicBezTo>
                    <a:pt x="19" y="107"/>
                    <a:pt x="19" y="107"/>
                    <a:pt x="19" y="107"/>
                  </a:cubicBezTo>
                  <a:cubicBezTo>
                    <a:pt x="19" y="107"/>
                    <a:pt x="19" y="107"/>
                    <a:pt x="19" y="107"/>
                  </a:cubicBezTo>
                  <a:cubicBezTo>
                    <a:pt x="20" y="107"/>
                    <a:pt x="20" y="107"/>
                    <a:pt x="20" y="107"/>
                  </a:cubicBezTo>
                  <a:cubicBezTo>
                    <a:pt x="30" y="107"/>
                    <a:pt x="38" y="99"/>
                    <a:pt x="38" y="90"/>
                  </a:cubicBezTo>
                  <a:cubicBezTo>
                    <a:pt x="38" y="87"/>
                    <a:pt x="37" y="84"/>
                    <a:pt x="35" y="81"/>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74" name="Freeform 798"/>
            <p:cNvSpPr>
              <a:spLocks noChangeArrowheads="1"/>
            </p:cNvSpPr>
            <p:nvPr/>
          </p:nvSpPr>
          <p:spPr bwMode="auto">
            <a:xfrm>
              <a:off x="267823" y="50301"/>
              <a:ext cx="310111" cy="509050"/>
            </a:xfrm>
            <a:custGeom>
              <a:avLst/>
              <a:gdLst>
                <a:gd name="T0" fmla="*/ 0 w 143"/>
                <a:gd name="T1" fmla="*/ 2147483647 h 236"/>
                <a:gd name="T2" fmla="*/ 0 w 143"/>
                <a:gd name="T3" fmla="*/ 2147483647 h 236"/>
                <a:gd name="T4" fmla="*/ 2147483647 w 143"/>
                <a:gd name="T5" fmla="*/ 2147483647 h 236"/>
                <a:gd name="T6" fmla="*/ 2147483647 w 143"/>
                <a:gd name="T7" fmla="*/ 0 h 236"/>
                <a:gd name="T8" fmla="*/ 0 w 143"/>
                <a:gd name="T9" fmla="*/ 2147483647 h 236"/>
                <a:gd name="T10" fmla="*/ 0 60000 65536"/>
                <a:gd name="T11" fmla="*/ 0 60000 65536"/>
                <a:gd name="T12" fmla="*/ 0 60000 65536"/>
                <a:gd name="T13" fmla="*/ 0 60000 65536"/>
                <a:gd name="T14" fmla="*/ 0 60000 65536"/>
                <a:gd name="T15" fmla="*/ 0 w 143"/>
                <a:gd name="T16" fmla="*/ 0 h 236"/>
                <a:gd name="T17" fmla="*/ 143 w 143"/>
                <a:gd name="T18" fmla="*/ 236 h 236"/>
              </a:gdLst>
              <a:ahLst/>
              <a:cxnLst>
                <a:cxn ang="T10">
                  <a:pos x="T0" y="T1"/>
                </a:cxn>
                <a:cxn ang="T11">
                  <a:pos x="T2" y="T3"/>
                </a:cxn>
                <a:cxn ang="T12">
                  <a:pos x="T4" y="T5"/>
                </a:cxn>
                <a:cxn ang="T13">
                  <a:pos x="T6" y="T7"/>
                </a:cxn>
                <a:cxn ang="T14">
                  <a:pos x="T8" y="T9"/>
                </a:cxn>
              </a:cxnLst>
              <a:rect l="T15" t="T16" r="T17" b="T18"/>
              <a:pathLst>
                <a:path w="143" h="236">
                  <a:moveTo>
                    <a:pt x="0" y="71"/>
                  </a:moveTo>
                  <a:cubicBezTo>
                    <a:pt x="0" y="165"/>
                    <a:pt x="0" y="165"/>
                    <a:pt x="0" y="165"/>
                  </a:cubicBezTo>
                  <a:cubicBezTo>
                    <a:pt x="21" y="167"/>
                    <a:pt x="74" y="178"/>
                    <a:pt x="143" y="236"/>
                  </a:cubicBezTo>
                  <a:cubicBezTo>
                    <a:pt x="143" y="0"/>
                    <a:pt x="143" y="0"/>
                    <a:pt x="143" y="0"/>
                  </a:cubicBezTo>
                  <a:cubicBezTo>
                    <a:pt x="74" y="58"/>
                    <a:pt x="21" y="69"/>
                    <a:pt x="0" y="71"/>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75" name="Freeform 799"/>
            <p:cNvSpPr>
              <a:spLocks noChangeArrowheads="1"/>
            </p:cNvSpPr>
            <p:nvPr/>
          </p:nvSpPr>
          <p:spPr bwMode="auto">
            <a:xfrm>
              <a:off x="267823" y="50301"/>
              <a:ext cx="310111" cy="253518"/>
            </a:xfrm>
            <a:custGeom>
              <a:avLst/>
              <a:gdLst>
                <a:gd name="T0" fmla="*/ 0 w 143"/>
                <a:gd name="T1" fmla="*/ 2147483647 h 118"/>
                <a:gd name="T2" fmla="*/ 2147483647 w 143"/>
                <a:gd name="T3" fmla="*/ 2147483647 h 118"/>
                <a:gd name="T4" fmla="*/ 2147483647 w 143"/>
                <a:gd name="T5" fmla="*/ 0 h 118"/>
                <a:gd name="T6" fmla="*/ 0 w 143"/>
                <a:gd name="T7" fmla="*/ 2147483647 h 118"/>
                <a:gd name="T8" fmla="*/ 0 w 143"/>
                <a:gd name="T9" fmla="*/ 2147483647 h 118"/>
                <a:gd name="T10" fmla="*/ 0 60000 65536"/>
                <a:gd name="T11" fmla="*/ 0 60000 65536"/>
                <a:gd name="T12" fmla="*/ 0 60000 65536"/>
                <a:gd name="T13" fmla="*/ 0 60000 65536"/>
                <a:gd name="T14" fmla="*/ 0 60000 65536"/>
                <a:gd name="T15" fmla="*/ 0 w 143"/>
                <a:gd name="T16" fmla="*/ 0 h 118"/>
                <a:gd name="T17" fmla="*/ 143 w 143"/>
                <a:gd name="T18" fmla="*/ 118 h 118"/>
              </a:gdLst>
              <a:ahLst/>
              <a:cxnLst>
                <a:cxn ang="T10">
                  <a:pos x="T0" y="T1"/>
                </a:cxn>
                <a:cxn ang="T11">
                  <a:pos x="T2" y="T3"/>
                </a:cxn>
                <a:cxn ang="T12">
                  <a:pos x="T4" y="T5"/>
                </a:cxn>
                <a:cxn ang="T13">
                  <a:pos x="T6" y="T7"/>
                </a:cxn>
                <a:cxn ang="T14">
                  <a:pos x="T8" y="T9"/>
                </a:cxn>
              </a:cxnLst>
              <a:rect l="T15" t="T16" r="T17" b="T18"/>
              <a:pathLst>
                <a:path w="143" h="118">
                  <a:moveTo>
                    <a:pt x="0" y="118"/>
                  </a:moveTo>
                  <a:cubicBezTo>
                    <a:pt x="143" y="118"/>
                    <a:pt x="143" y="118"/>
                    <a:pt x="143" y="118"/>
                  </a:cubicBezTo>
                  <a:cubicBezTo>
                    <a:pt x="143" y="0"/>
                    <a:pt x="143" y="0"/>
                    <a:pt x="143" y="0"/>
                  </a:cubicBezTo>
                  <a:cubicBezTo>
                    <a:pt x="74" y="58"/>
                    <a:pt x="21" y="69"/>
                    <a:pt x="0" y="71"/>
                  </a:cubicBezTo>
                  <a:lnTo>
                    <a:pt x="0" y="118"/>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76" name="Freeform 800"/>
            <p:cNvSpPr>
              <a:spLocks noChangeArrowheads="1"/>
            </p:cNvSpPr>
            <p:nvPr/>
          </p:nvSpPr>
          <p:spPr bwMode="auto">
            <a:xfrm>
              <a:off x="0" y="185109"/>
              <a:ext cx="304069" cy="237422"/>
            </a:xfrm>
            <a:custGeom>
              <a:avLst/>
              <a:gdLst>
                <a:gd name="T0" fmla="*/ 2147483647 w 141"/>
                <a:gd name="T1" fmla="*/ 0 h 110"/>
                <a:gd name="T2" fmla="*/ 2147483647 w 141"/>
                <a:gd name="T3" fmla="*/ 0 h 110"/>
                <a:gd name="T4" fmla="*/ 2147483647 w 141"/>
                <a:gd name="T5" fmla="*/ 0 h 110"/>
                <a:gd name="T6" fmla="*/ 0 w 141"/>
                <a:gd name="T7" fmla="*/ 2147483647 h 110"/>
                <a:gd name="T8" fmla="*/ 0 w 141"/>
                <a:gd name="T9" fmla="*/ 2147483647 h 110"/>
                <a:gd name="T10" fmla="*/ 2147483647 w 141"/>
                <a:gd name="T11" fmla="*/ 2147483647 h 110"/>
                <a:gd name="T12" fmla="*/ 2147483647 w 141"/>
                <a:gd name="T13" fmla="*/ 2147483647 h 110"/>
                <a:gd name="T14" fmla="*/ 2147483647 w 141"/>
                <a:gd name="T15" fmla="*/ 2147483647 h 110"/>
                <a:gd name="T16" fmla="*/ 2147483647 w 141"/>
                <a:gd name="T17" fmla="*/ 2147483647 h 110"/>
                <a:gd name="T18" fmla="*/ 2147483647 w 141"/>
                <a:gd name="T19" fmla="*/ 2147483647 h 110"/>
                <a:gd name="T20" fmla="*/ 2147483647 w 141"/>
                <a:gd name="T21" fmla="*/ 2147483647 h 110"/>
                <a:gd name="T22" fmla="*/ 2147483647 w 141"/>
                <a:gd name="T23" fmla="*/ 2147483647 h 110"/>
                <a:gd name="T24" fmla="*/ 2147483647 w 141"/>
                <a:gd name="T25" fmla="*/ 0 h 1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1"/>
                <a:gd name="T40" fmla="*/ 0 h 110"/>
                <a:gd name="T41" fmla="*/ 141 w 141"/>
                <a:gd name="T42" fmla="*/ 110 h 1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1" h="110">
                  <a:moveTo>
                    <a:pt x="135" y="0"/>
                  </a:moveTo>
                  <a:cubicBezTo>
                    <a:pt x="110" y="0"/>
                    <a:pt x="110" y="0"/>
                    <a:pt x="110" y="0"/>
                  </a:cubicBezTo>
                  <a:cubicBezTo>
                    <a:pt x="31" y="0"/>
                    <a:pt x="31" y="0"/>
                    <a:pt x="31" y="0"/>
                  </a:cubicBezTo>
                  <a:cubicBezTo>
                    <a:pt x="14" y="0"/>
                    <a:pt x="0" y="14"/>
                    <a:pt x="0" y="31"/>
                  </a:cubicBezTo>
                  <a:cubicBezTo>
                    <a:pt x="0" y="79"/>
                    <a:pt x="0" y="79"/>
                    <a:pt x="0" y="79"/>
                  </a:cubicBezTo>
                  <a:cubicBezTo>
                    <a:pt x="0" y="96"/>
                    <a:pt x="14" y="110"/>
                    <a:pt x="31" y="110"/>
                  </a:cubicBezTo>
                  <a:cubicBezTo>
                    <a:pt x="110" y="110"/>
                    <a:pt x="110" y="110"/>
                    <a:pt x="110" y="110"/>
                  </a:cubicBezTo>
                  <a:cubicBezTo>
                    <a:pt x="135" y="110"/>
                    <a:pt x="135" y="110"/>
                    <a:pt x="135" y="110"/>
                  </a:cubicBezTo>
                  <a:cubicBezTo>
                    <a:pt x="138" y="110"/>
                    <a:pt x="141" y="107"/>
                    <a:pt x="141" y="104"/>
                  </a:cubicBezTo>
                  <a:cubicBezTo>
                    <a:pt x="141" y="79"/>
                    <a:pt x="141" y="79"/>
                    <a:pt x="141" y="79"/>
                  </a:cubicBezTo>
                  <a:cubicBezTo>
                    <a:pt x="141" y="31"/>
                    <a:pt x="141" y="31"/>
                    <a:pt x="141" y="31"/>
                  </a:cubicBezTo>
                  <a:cubicBezTo>
                    <a:pt x="141" y="6"/>
                    <a:pt x="141" y="6"/>
                    <a:pt x="141" y="6"/>
                  </a:cubicBezTo>
                  <a:cubicBezTo>
                    <a:pt x="141" y="3"/>
                    <a:pt x="138" y="0"/>
                    <a:pt x="135"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77" name="Rectangle 801"/>
            <p:cNvSpPr>
              <a:spLocks noChangeArrowheads="1"/>
            </p:cNvSpPr>
            <p:nvPr/>
          </p:nvSpPr>
          <p:spPr bwMode="auto">
            <a:xfrm>
              <a:off x="106726" y="422531"/>
              <a:ext cx="116795" cy="14084"/>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478" name="Freeform 802"/>
            <p:cNvSpPr>
              <a:spLocks noChangeArrowheads="1"/>
            </p:cNvSpPr>
            <p:nvPr/>
          </p:nvSpPr>
          <p:spPr bwMode="auto">
            <a:xfrm>
              <a:off x="561824" y="50301"/>
              <a:ext cx="16110" cy="509050"/>
            </a:xfrm>
            <a:custGeom>
              <a:avLst/>
              <a:gdLst>
                <a:gd name="T0" fmla="*/ 0 w 7"/>
                <a:gd name="T1" fmla="*/ 2147483647 h 236"/>
                <a:gd name="T2" fmla="*/ 2147483647 w 7"/>
                <a:gd name="T3" fmla="*/ 2147483647 h 236"/>
                <a:gd name="T4" fmla="*/ 2147483647 w 7"/>
                <a:gd name="T5" fmla="*/ 0 h 236"/>
                <a:gd name="T6" fmla="*/ 0 w 7"/>
                <a:gd name="T7" fmla="*/ 2147483647 h 236"/>
                <a:gd name="T8" fmla="*/ 0 w 7"/>
                <a:gd name="T9" fmla="*/ 2147483647 h 236"/>
                <a:gd name="T10" fmla="*/ 0 60000 65536"/>
                <a:gd name="T11" fmla="*/ 0 60000 65536"/>
                <a:gd name="T12" fmla="*/ 0 60000 65536"/>
                <a:gd name="T13" fmla="*/ 0 60000 65536"/>
                <a:gd name="T14" fmla="*/ 0 60000 65536"/>
                <a:gd name="T15" fmla="*/ 0 w 7"/>
                <a:gd name="T16" fmla="*/ 0 h 236"/>
                <a:gd name="T17" fmla="*/ 7 w 7"/>
                <a:gd name="T18" fmla="*/ 236 h 236"/>
              </a:gdLst>
              <a:ahLst/>
              <a:cxnLst>
                <a:cxn ang="T10">
                  <a:pos x="T0" y="T1"/>
                </a:cxn>
                <a:cxn ang="T11">
                  <a:pos x="T2" y="T3"/>
                </a:cxn>
                <a:cxn ang="T12">
                  <a:pos x="T4" y="T5"/>
                </a:cxn>
                <a:cxn ang="T13">
                  <a:pos x="T6" y="T7"/>
                </a:cxn>
                <a:cxn ang="T14">
                  <a:pos x="T8" y="T9"/>
                </a:cxn>
              </a:cxnLst>
              <a:rect l="T15" t="T16" r="T17" b="T18"/>
              <a:pathLst>
                <a:path w="7" h="236">
                  <a:moveTo>
                    <a:pt x="0" y="230"/>
                  </a:moveTo>
                  <a:cubicBezTo>
                    <a:pt x="3" y="232"/>
                    <a:pt x="5" y="234"/>
                    <a:pt x="7" y="236"/>
                  </a:cubicBezTo>
                  <a:cubicBezTo>
                    <a:pt x="7" y="0"/>
                    <a:pt x="7" y="0"/>
                    <a:pt x="7" y="0"/>
                  </a:cubicBezTo>
                  <a:cubicBezTo>
                    <a:pt x="5" y="2"/>
                    <a:pt x="3" y="4"/>
                    <a:pt x="0" y="6"/>
                  </a:cubicBezTo>
                  <a:lnTo>
                    <a:pt x="0" y="23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79" name="Freeform 803"/>
            <p:cNvSpPr>
              <a:spLocks noChangeArrowheads="1"/>
            </p:cNvSpPr>
            <p:nvPr/>
          </p:nvSpPr>
          <p:spPr bwMode="auto">
            <a:xfrm>
              <a:off x="0" y="185109"/>
              <a:ext cx="304069" cy="120723"/>
            </a:xfrm>
            <a:custGeom>
              <a:avLst/>
              <a:gdLst>
                <a:gd name="T0" fmla="*/ 2147483647 w 141"/>
                <a:gd name="T1" fmla="*/ 0 h 56"/>
                <a:gd name="T2" fmla="*/ 2147483647 w 141"/>
                <a:gd name="T3" fmla="*/ 0 h 56"/>
                <a:gd name="T4" fmla="*/ 0 w 141"/>
                <a:gd name="T5" fmla="*/ 2147483647 h 56"/>
                <a:gd name="T6" fmla="*/ 0 w 141"/>
                <a:gd name="T7" fmla="*/ 2147483647 h 56"/>
                <a:gd name="T8" fmla="*/ 2147483647 w 141"/>
                <a:gd name="T9" fmla="*/ 2147483647 h 56"/>
                <a:gd name="T10" fmla="*/ 2147483647 w 141"/>
                <a:gd name="T11" fmla="*/ 2147483647 h 56"/>
                <a:gd name="T12" fmla="*/ 2147483647 w 141"/>
                <a:gd name="T13" fmla="*/ 2147483647 h 56"/>
                <a:gd name="T14" fmla="*/ 2147483647 w 141"/>
                <a:gd name="T15" fmla="*/ 2147483647 h 56"/>
                <a:gd name="T16" fmla="*/ 2147483647 w 141"/>
                <a:gd name="T17" fmla="*/ 0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1"/>
                <a:gd name="T28" fmla="*/ 0 h 56"/>
                <a:gd name="T29" fmla="*/ 141 w 141"/>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1" h="56">
                  <a:moveTo>
                    <a:pt x="135" y="0"/>
                  </a:moveTo>
                  <a:cubicBezTo>
                    <a:pt x="31" y="0"/>
                    <a:pt x="31" y="0"/>
                    <a:pt x="31" y="0"/>
                  </a:cubicBezTo>
                  <a:cubicBezTo>
                    <a:pt x="14" y="0"/>
                    <a:pt x="0" y="14"/>
                    <a:pt x="0" y="31"/>
                  </a:cubicBezTo>
                  <a:cubicBezTo>
                    <a:pt x="0" y="47"/>
                    <a:pt x="0" y="47"/>
                    <a:pt x="0" y="47"/>
                  </a:cubicBezTo>
                  <a:cubicBezTo>
                    <a:pt x="1" y="52"/>
                    <a:pt x="6" y="56"/>
                    <a:pt x="12" y="56"/>
                  </a:cubicBezTo>
                  <a:cubicBezTo>
                    <a:pt x="129" y="56"/>
                    <a:pt x="129" y="56"/>
                    <a:pt x="129" y="56"/>
                  </a:cubicBezTo>
                  <a:cubicBezTo>
                    <a:pt x="135" y="56"/>
                    <a:pt x="140" y="52"/>
                    <a:pt x="141" y="47"/>
                  </a:cubicBezTo>
                  <a:cubicBezTo>
                    <a:pt x="141" y="6"/>
                    <a:pt x="141" y="6"/>
                    <a:pt x="141" y="6"/>
                  </a:cubicBezTo>
                  <a:cubicBezTo>
                    <a:pt x="141" y="3"/>
                    <a:pt x="138" y="0"/>
                    <a:pt x="135"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80" name="Freeform 804"/>
            <p:cNvSpPr>
              <a:spLocks noChangeArrowheads="1"/>
            </p:cNvSpPr>
            <p:nvPr/>
          </p:nvSpPr>
          <p:spPr bwMode="auto">
            <a:xfrm>
              <a:off x="577934" y="305832"/>
              <a:ext cx="80548" cy="301808"/>
            </a:xfrm>
            <a:custGeom>
              <a:avLst/>
              <a:gdLst>
                <a:gd name="T0" fmla="*/ 0 w 38"/>
                <a:gd name="T1" fmla="*/ 0 h 140"/>
                <a:gd name="T2" fmla="*/ 0 w 38"/>
                <a:gd name="T3" fmla="*/ 2147483647 h 140"/>
                <a:gd name="T4" fmla="*/ 2147483647 w 38"/>
                <a:gd name="T5" fmla="*/ 2147483647 h 140"/>
                <a:gd name="T6" fmla="*/ 2147483647 w 38"/>
                <a:gd name="T7" fmla="*/ 2147483647 h 140"/>
                <a:gd name="T8" fmla="*/ 2147483647 w 38"/>
                <a:gd name="T9" fmla="*/ 2147483647 h 140"/>
                <a:gd name="T10" fmla="*/ 2147483647 w 38"/>
                <a:gd name="T11" fmla="*/ 0 h 140"/>
                <a:gd name="T12" fmla="*/ 0 w 38"/>
                <a:gd name="T13" fmla="*/ 0 h 140"/>
                <a:gd name="T14" fmla="*/ 0 60000 65536"/>
                <a:gd name="T15" fmla="*/ 0 60000 65536"/>
                <a:gd name="T16" fmla="*/ 0 60000 65536"/>
                <a:gd name="T17" fmla="*/ 0 60000 65536"/>
                <a:gd name="T18" fmla="*/ 0 60000 65536"/>
                <a:gd name="T19" fmla="*/ 0 60000 65536"/>
                <a:gd name="T20" fmla="*/ 0 60000 65536"/>
                <a:gd name="T21" fmla="*/ 0 w 38"/>
                <a:gd name="T22" fmla="*/ 0 h 140"/>
                <a:gd name="T23" fmla="*/ 38 w 38"/>
                <a:gd name="T24" fmla="*/ 140 h 1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40">
                  <a:moveTo>
                    <a:pt x="0" y="0"/>
                  </a:moveTo>
                  <a:cubicBezTo>
                    <a:pt x="0" y="127"/>
                    <a:pt x="0" y="127"/>
                    <a:pt x="0" y="127"/>
                  </a:cubicBezTo>
                  <a:cubicBezTo>
                    <a:pt x="0" y="134"/>
                    <a:pt x="6" y="140"/>
                    <a:pt x="13" y="140"/>
                  </a:cubicBezTo>
                  <a:cubicBezTo>
                    <a:pt x="26" y="140"/>
                    <a:pt x="26" y="140"/>
                    <a:pt x="26" y="140"/>
                  </a:cubicBezTo>
                  <a:cubicBezTo>
                    <a:pt x="32" y="140"/>
                    <a:pt x="38" y="134"/>
                    <a:pt x="38" y="127"/>
                  </a:cubicBezTo>
                  <a:cubicBezTo>
                    <a:pt x="38" y="0"/>
                    <a:pt x="38" y="0"/>
                    <a:pt x="38" y="0"/>
                  </a:cubicBezTo>
                  <a:lnTo>
                    <a:pt x="0"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81" name="Freeform 805"/>
            <p:cNvSpPr>
              <a:spLocks noChangeArrowheads="1"/>
            </p:cNvSpPr>
            <p:nvPr/>
          </p:nvSpPr>
          <p:spPr bwMode="auto">
            <a:xfrm>
              <a:off x="577934" y="0"/>
              <a:ext cx="80548" cy="305832"/>
            </a:xfrm>
            <a:custGeom>
              <a:avLst/>
              <a:gdLst>
                <a:gd name="T0" fmla="*/ 2147483647 w 38"/>
                <a:gd name="T1" fmla="*/ 2147483647 h 142"/>
                <a:gd name="T2" fmla="*/ 2147483647 w 38"/>
                <a:gd name="T3" fmla="*/ 0 h 142"/>
                <a:gd name="T4" fmla="*/ 2147483647 w 38"/>
                <a:gd name="T5" fmla="*/ 0 h 142"/>
                <a:gd name="T6" fmla="*/ 0 w 38"/>
                <a:gd name="T7" fmla="*/ 2147483647 h 142"/>
                <a:gd name="T8" fmla="*/ 0 w 38"/>
                <a:gd name="T9" fmla="*/ 2147483647 h 142"/>
                <a:gd name="T10" fmla="*/ 2147483647 w 38"/>
                <a:gd name="T11" fmla="*/ 2147483647 h 142"/>
                <a:gd name="T12" fmla="*/ 2147483647 w 38"/>
                <a:gd name="T13" fmla="*/ 2147483647 h 142"/>
                <a:gd name="T14" fmla="*/ 0 60000 65536"/>
                <a:gd name="T15" fmla="*/ 0 60000 65536"/>
                <a:gd name="T16" fmla="*/ 0 60000 65536"/>
                <a:gd name="T17" fmla="*/ 0 60000 65536"/>
                <a:gd name="T18" fmla="*/ 0 60000 65536"/>
                <a:gd name="T19" fmla="*/ 0 60000 65536"/>
                <a:gd name="T20" fmla="*/ 0 60000 65536"/>
                <a:gd name="T21" fmla="*/ 0 w 38"/>
                <a:gd name="T22" fmla="*/ 0 h 142"/>
                <a:gd name="T23" fmla="*/ 38 w 38"/>
                <a:gd name="T24" fmla="*/ 142 h 1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42">
                  <a:moveTo>
                    <a:pt x="38" y="13"/>
                  </a:moveTo>
                  <a:cubicBezTo>
                    <a:pt x="38" y="6"/>
                    <a:pt x="32" y="0"/>
                    <a:pt x="26" y="0"/>
                  </a:cubicBezTo>
                  <a:cubicBezTo>
                    <a:pt x="13" y="0"/>
                    <a:pt x="13" y="0"/>
                    <a:pt x="13" y="0"/>
                  </a:cubicBezTo>
                  <a:cubicBezTo>
                    <a:pt x="6" y="0"/>
                    <a:pt x="0" y="6"/>
                    <a:pt x="0" y="13"/>
                  </a:cubicBezTo>
                  <a:cubicBezTo>
                    <a:pt x="0" y="142"/>
                    <a:pt x="0" y="142"/>
                    <a:pt x="0" y="142"/>
                  </a:cubicBezTo>
                  <a:cubicBezTo>
                    <a:pt x="38" y="142"/>
                    <a:pt x="38" y="142"/>
                    <a:pt x="38" y="142"/>
                  </a:cubicBezTo>
                  <a:lnTo>
                    <a:pt x="38" y="13"/>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82" name="Freeform 806"/>
            <p:cNvSpPr>
              <a:spLocks noChangeArrowheads="1"/>
            </p:cNvSpPr>
            <p:nvPr/>
          </p:nvSpPr>
          <p:spPr bwMode="auto">
            <a:xfrm>
              <a:off x="304069" y="191144"/>
              <a:ext cx="16110" cy="225350"/>
            </a:xfrm>
            <a:custGeom>
              <a:avLst/>
              <a:gdLst>
                <a:gd name="T0" fmla="*/ 0 w 7"/>
                <a:gd name="T1" fmla="*/ 2147483647 h 104"/>
                <a:gd name="T2" fmla="*/ 2147483647 w 7"/>
                <a:gd name="T3" fmla="*/ 2147483647 h 104"/>
                <a:gd name="T4" fmla="*/ 2147483647 w 7"/>
                <a:gd name="T5" fmla="*/ 0 h 104"/>
                <a:gd name="T6" fmla="*/ 0 w 7"/>
                <a:gd name="T7" fmla="*/ 2147483647 h 104"/>
                <a:gd name="T8" fmla="*/ 0 w 7"/>
                <a:gd name="T9" fmla="*/ 2147483647 h 104"/>
                <a:gd name="T10" fmla="*/ 0 60000 65536"/>
                <a:gd name="T11" fmla="*/ 0 60000 65536"/>
                <a:gd name="T12" fmla="*/ 0 60000 65536"/>
                <a:gd name="T13" fmla="*/ 0 60000 65536"/>
                <a:gd name="T14" fmla="*/ 0 60000 65536"/>
                <a:gd name="T15" fmla="*/ 0 w 7"/>
                <a:gd name="T16" fmla="*/ 0 h 104"/>
                <a:gd name="T17" fmla="*/ 7 w 7"/>
                <a:gd name="T18" fmla="*/ 104 h 104"/>
              </a:gdLst>
              <a:ahLst/>
              <a:cxnLst>
                <a:cxn ang="T10">
                  <a:pos x="T0" y="T1"/>
                </a:cxn>
                <a:cxn ang="T11">
                  <a:pos x="T2" y="T3"/>
                </a:cxn>
                <a:cxn ang="T12">
                  <a:pos x="T4" y="T5"/>
                </a:cxn>
                <a:cxn ang="T13">
                  <a:pos x="T6" y="T7"/>
                </a:cxn>
                <a:cxn ang="T14">
                  <a:pos x="T8" y="T9"/>
                </a:cxn>
              </a:cxnLst>
              <a:rect l="T15" t="T16" r="T17" b="T18"/>
              <a:pathLst>
                <a:path w="7" h="104">
                  <a:moveTo>
                    <a:pt x="0" y="102"/>
                  </a:moveTo>
                  <a:cubicBezTo>
                    <a:pt x="2" y="102"/>
                    <a:pt x="5" y="103"/>
                    <a:pt x="7" y="104"/>
                  </a:cubicBezTo>
                  <a:cubicBezTo>
                    <a:pt x="7" y="0"/>
                    <a:pt x="7" y="0"/>
                    <a:pt x="7" y="0"/>
                  </a:cubicBezTo>
                  <a:cubicBezTo>
                    <a:pt x="5" y="1"/>
                    <a:pt x="2" y="2"/>
                    <a:pt x="0" y="2"/>
                  </a:cubicBezTo>
                  <a:lnTo>
                    <a:pt x="0" y="102"/>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12</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1071880" y="730250"/>
            <a:ext cx="78479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Tìm trợ giúp về </a:t>
            </a:r>
            <a:r>
              <a:rPr lang="vi-VN" altLang="zh-CN" sz="4000" dirty="0" smtClean="0">
                <a:solidFill>
                  <a:srgbClr val="FFFFFF"/>
                </a:solidFill>
                <a:latin typeface="Microsoft YaHei" panose="020B0503020204020204" pitchFamily="34" charset="-122"/>
                <a:ea typeface="Microsoft YaHei" panose="020B0503020204020204" pitchFamily="34" charset="-122"/>
              </a:rPr>
              <a:t>lệnh</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L="342900" lvl="0" indent="-342900" algn="l" rtl="0">
              <a:lnSpc>
                <a:spcPct val="150000"/>
              </a:lnSpc>
              <a:spcBef>
                <a:spcPts val="600"/>
              </a:spcBef>
              <a:spcAft>
                <a:spcPts val="0"/>
              </a:spcAft>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sym typeface="+mn-ea"/>
              </a:rPr>
              <a:t>Để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thoát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khỏi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chế</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độ</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cứu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bấm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phím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b="1" dirty="0">
                <a:solidFill>
                  <a:schemeClr val="bg1"/>
                </a:solidFill>
                <a:latin typeface="Microsoft YaHei" panose="020B0503020204020204" pitchFamily="34" charset="-122"/>
                <a:ea typeface="Microsoft YaHei" panose="020B0503020204020204" pitchFamily="34" charset="-122"/>
                <a:sym typeface="+mn-ea"/>
              </a:rPr>
              <a:t>q</a:t>
            </a:r>
            <a:r>
              <a:rPr lang="en-US" sz="2400" dirty="0">
                <a:solidFill>
                  <a:schemeClr val="bg1"/>
                </a:solidFill>
                <a:latin typeface="Microsoft YaHei" panose="020B0503020204020204" pitchFamily="34" charset="-122"/>
                <a:ea typeface="Microsoft YaHei" panose="020B0503020204020204" pitchFamily="34" charset="-122"/>
                <a:sym typeface="+mn-ea"/>
              </a:rPr>
              <a:t>.</a:t>
            </a:r>
            <a:endParaRPr lang="en-US" sz="2400" b="1" dirty="0" err="1">
              <a:solidFill>
                <a:schemeClr val="bg1"/>
              </a:solidFill>
              <a:latin typeface="Microsoft YaHei" panose="020B0503020204020204" pitchFamily="34" charset="-122"/>
              <a:ea typeface="Microsoft YaHei" panose="020B0503020204020204" pitchFamily="34" charset="-122"/>
              <a:sym typeface="+mn-ea"/>
            </a:endParaRPr>
          </a:p>
          <a:p>
            <a:pPr marL="342900" lvl="0" indent="-342900" algn="l" rtl="0">
              <a:lnSpc>
                <a:spcPct val="150000"/>
              </a:lnSpc>
              <a:spcBef>
                <a:spcPts val="600"/>
              </a:spcBef>
              <a:spcAft>
                <a:spcPts val="0"/>
              </a:spcAft>
              <a:buFont typeface="Wingdings" panose="05000000000000000000" charset="0"/>
              <a:buChar char="Ø"/>
            </a:pPr>
            <a:r>
              <a:rPr lang="en-US" sz="2400" b="1" dirty="0" err="1">
                <a:solidFill>
                  <a:schemeClr val="bg1"/>
                </a:solidFill>
                <a:latin typeface="Microsoft YaHei" panose="020B0503020204020204" pitchFamily="34" charset="-122"/>
                <a:ea typeface="Microsoft YaHei" panose="020B0503020204020204" pitchFamily="34" charset="-122"/>
                <a:sym typeface="+mn-ea"/>
              </a:rPr>
              <a:t>Lệnh</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hiển</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thị</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runlevel</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đang</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chạy</a:t>
            </a:r>
            <a:endParaRPr lang="en-US" sz="2400" dirty="0">
              <a:solidFill>
                <a:schemeClr val="bg1"/>
              </a:solidFill>
              <a:latin typeface="Microsoft YaHei" panose="020B0503020204020204" pitchFamily="34" charset="-122"/>
              <a:ea typeface="Microsoft YaHei" panose="020B0503020204020204" pitchFamily="34" charset="-122"/>
            </a:endParaRPr>
          </a:p>
          <a:p>
            <a:pPr marL="127000" indent="0">
              <a:lnSpc>
                <a:spcPct val="150000"/>
              </a:lnSpc>
              <a:buNone/>
            </a:pPr>
            <a:r>
              <a:rPr lang="en-US" sz="2400" dirty="0">
                <a:solidFill>
                  <a:schemeClr val="bg1"/>
                </a:solidFill>
                <a:latin typeface="Microsoft YaHei" panose="020B0503020204020204" pitchFamily="34" charset="-122"/>
                <a:ea typeface="Microsoft YaHei" panose="020B0503020204020204" pitchFamily="34" charset="-122"/>
                <a:sym typeface="+mn-ea"/>
              </a:rPr>
              <a:t>#</a:t>
            </a:r>
            <a:r>
              <a:rPr lang="en-US" sz="2400" dirty="0" err="1">
                <a:solidFill>
                  <a:schemeClr val="bg1"/>
                </a:solidFill>
                <a:latin typeface="Microsoft YaHei" panose="020B0503020204020204" pitchFamily="34" charset="-122"/>
                <a:ea typeface="Microsoft YaHei" panose="020B0503020204020204" pitchFamily="34" charset="-122"/>
                <a:sym typeface="+mn-ea"/>
              </a:rPr>
              <a:t>runlevel</a:t>
            </a:r>
            <a:endParaRPr lang="en-US" sz="2400" dirty="0">
              <a:solidFill>
                <a:schemeClr val="bg1"/>
              </a:solidFill>
              <a:latin typeface="Microsoft YaHei" panose="020B0503020204020204" pitchFamily="34" charset="-122"/>
              <a:ea typeface="Microsoft YaHei" panose="020B0503020204020204" pitchFamily="34" charset="-122"/>
            </a:endParaRPr>
          </a:p>
          <a:p>
            <a:pPr marL="342900" lvl="0" indent="-342900" algn="l" rtl="0">
              <a:lnSpc>
                <a:spcPct val="150000"/>
              </a:lnSpc>
              <a:spcBef>
                <a:spcPts val="600"/>
              </a:spcBef>
              <a:spcAft>
                <a:spcPts val="0"/>
              </a:spcAft>
              <a:buFont typeface="Wingdings" panose="05000000000000000000" charset="0"/>
              <a:buChar char="Ø"/>
            </a:pPr>
            <a:r>
              <a:rPr lang="en-US" sz="2400" b="1" dirty="0" err="1">
                <a:solidFill>
                  <a:schemeClr val="bg1"/>
                </a:solidFill>
                <a:latin typeface="Microsoft YaHei" panose="020B0503020204020204" pitchFamily="34" charset="-122"/>
                <a:ea typeface="Microsoft YaHei" panose="020B0503020204020204" pitchFamily="34" charset="-122"/>
                <a:sym typeface="+mn-ea"/>
              </a:rPr>
              <a:t>Thay</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đổi</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runlevel</a:t>
            </a:r>
            <a:endParaRPr lang="en-US" sz="2400" dirty="0">
              <a:solidFill>
                <a:schemeClr val="bg1"/>
              </a:solidFill>
              <a:latin typeface="Microsoft YaHei" panose="020B0503020204020204" pitchFamily="34" charset="-122"/>
              <a:ea typeface="Microsoft YaHei" panose="020B0503020204020204" pitchFamily="34" charset="-122"/>
            </a:endParaRPr>
          </a:p>
          <a:p>
            <a:pPr marL="127000" indent="0">
              <a:lnSpc>
                <a:spcPct val="150000"/>
              </a:lnSpc>
              <a:buNone/>
            </a:pPr>
            <a:r>
              <a:rPr lang="en-US" sz="2400" dirty="0">
                <a:solidFill>
                  <a:schemeClr val="bg1"/>
                </a:solidFill>
                <a:latin typeface="Microsoft YaHei" panose="020B0503020204020204" pitchFamily="34" charset="-122"/>
                <a:ea typeface="Microsoft YaHei" panose="020B0503020204020204" pitchFamily="34" charset="-122"/>
                <a:sym typeface="+mn-ea"/>
              </a:rPr>
              <a:t>#</a:t>
            </a:r>
            <a:r>
              <a:rPr lang="en-US" sz="2400" dirty="0" err="1">
                <a:solidFill>
                  <a:schemeClr val="bg1"/>
                </a:solidFill>
                <a:latin typeface="Microsoft YaHei" panose="020B0503020204020204" pitchFamily="34" charset="-122"/>
                <a:ea typeface="Microsoft YaHei" panose="020B0503020204020204" pitchFamily="34" charset="-122"/>
                <a:sym typeface="+mn-ea"/>
              </a:rPr>
              <a:t>init</a:t>
            </a:r>
            <a:r>
              <a:rPr lang="en-US" sz="2400" dirty="0">
                <a:solidFill>
                  <a:schemeClr val="bg1"/>
                </a:solidFill>
                <a:latin typeface="Microsoft YaHei" panose="020B0503020204020204" pitchFamily="34" charset="-122"/>
                <a:ea typeface="Microsoft YaHei" panose="020B0503020204020204" pitchFamily="34" charset="-122"/>
                <a:sym typeface="+mn-ea"/>
              </a:rPr>
              <a:t> &lt;</a:t>
            </a:r>
            <a:r>
              <a:rPr lang="en-US" sz="2400" dirty="0" err="1">
                <a:solidFill>
                  <a:schemeClr val="bg1"/>
                </a:solidFill>
                <a:latin typeface="Microsoft YaHei" panose="020B0503020204020204" pitchFamily="34" charset="-122"/>
                <a:ea typeface="Microsoft YaHei" panose="020B0503020204020204" pitchFamily="34" charset="-122"/>
                <a:sym typeface="+mn-ea"/>
              </a:rPr>
              <a:t>newrunlevel</a:t>
            </a:r>
            <a:r>
              <a:rPr lang="en-US" sz="2400" dirty="0">
                <a:solidFill>
                  <a:schemeClr val="bg1"/>
                </a:solidFill>
                <a:latin typeface="Microsoft YaHei" panose="020B0503020204020204" pitchFamily="34" charset="-122"/>
                <a:ea typeface="Microsoft YaHei" panose="020B0503020204020204" pitchFamily="34" charset="-122"/>
                <a:sym typeface="+mn-ea"/>
              </a:rPr>
              <a:t>&gt;</a:t>
            </a:r>
            <a:endParaRPr lang="en-US" sz="2400" dirty="0">
              <a:solidFill>
                <a:schemeClr val="bg1"/>
              </a:solidFill>
              <a:latin typeface="Microsoft YaHei" panose="020B0503020204020204" pitchFamily="34" charset="-122"/>
              <a:ea typeface="Microsoft YaHei" panose="020B0503020204020204" pitchFamily="34" charset="-122"/>
            </a:endParaRPr>
          </a:p>
          <a:p>
            <a:pPr marL="342900" lvl="0" indent="-342900" algn="l" rtl="0">
              <a:lnSpc>
                <a:spcPct val="150000"/>
              </a:lnSpc>
              <a:spcBef>
                <a:spcPts val="600"/>
              </a:spcBef>
              <a:spcAft>
                <a:spcPts val="0"/>
              </a:spcAft>
              <a:buFont typeface="Wingdings" panose="05000000000000000000" charset="0"/>
              <a:buChar char="Ø"/>
            </a:pPr>
            <a:r>
              <a:rPr lang="en-US" sz="2400" b="1" dirty="0">
                <a:solidFill>
                  <a:schemeClr val="bg1"/>
                </a:solidFill>
                <a:latin typeface="Microsoft YaHei" panose="020B0503020204020204" pitchFamily="34" charset="-122"/>
                <a:ea typeface="Microsoft YaHei" panose="020B0503020204020204" pitchFamily="34" charset="-122"/>
                <a:sym typeface="+mn-ea"/>
              </a:rPr>
              <a:t>Shutdown </a:t>
            </a:r>
            <a:r>
              <a:rPr lang="en-US" sz="2400" b="1" dirty="0" err="1">
                <a:solidFill>
                  <a:schemeClr val="bg1"/>
                </a:solidFill>
                <a:latin typeface="Microsoft YaHei" panose="020B0503020204020204" pitchFamily="34" charset="-122"/>
                <a:ea typeface="Microsoft YaHei" panose="020B0503020204020204" pitchFamily="34" charset="-122"/>
                <a:sym typeface="+mn-ea"/>
              </a:rPr>
              <a:t>và</a:t>
            </a:r>
            <a:r>
              <a:rPr lang="en-US" sz="2400" b="1" dirty="0">
                <a:solidFill>
                  <a:schemeClr val="bg1"/>
                </a:solidFill>
                <a:latin typeface="Microsoft YaHei" panose="020B0503020204020204" pitchFamily="34" charset="-122"/>
                <a:ea typeface="Microsoft YaHei" panose="020B0503020204020204" pitchFamily="34" charset="-122"/>
                <a:sym typeface="+mn-ea"/>
              </a:rPr>
              <a:t> reboot </a:t>
            </a:r>
            <a:r>
              <a:rPr lang="en-US" sz="2400" b="1" dirty="0" err="1">
                <a:solidFill>
                  <a:schemeClr val="bg1"/>
                </a:solidFill>
                <a:latin typeface="Microsoft YaHei" panose="020B0503020204020204" pitchFamily="34" charset="-122"/>
                <a:ea typeface="Microsoft YaHei" panose="020B0503020204020204" pitchFamily="34" charset="-122"/>
                <a:sym typeface="+mn-ea"/>
              </a:rPr>
              <a:t>lại</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hệ</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thống</a:t>
            </a:r>
            <a:endParaRPr lang="en-US" sz="2400" dirty="0">
              <a:solidFill>
                <a:schemeClr val="bg1"/>
              </a:solidFill>
              <a:latin typeface="Microsoft YaHei" panose="020B0503020204020204" pitchFamily="34" charset="-122"/>
              <a:ea typeface="Microsoft YaHei" panose="020B0503020204020204" pitchFamily="34" charset="-122"/>
            </a:endParaRPr>
          </a:p>
          <a:p>
            <a:pPr marL="342900" lvl="0" indent="-342900" algn="l" rtl="0">
              <a:lnSpc>
                <a:spcPct val="150000"/>
              </a:lnSpc>
              <a:spcBef>
                <a:spcPts val="600"/>
              </a:spcBef>
              <a:spcAft>
                <a:spcPts val="0"/>
              </a:spcAft>
              <a:buFont typeface="Wingdings" panose="05000000000000000000" charset="0"/>
              <a:buChar char="Ø"/>
            </a:pPr>
            <a:r>
              <a:rPr lang="en-US" sz="2400" b="1" dirty="0" err="1">
                <a:solidFill>
                  <a:schemeClr val="bg1"/>
                </a:solidFill>
                <a:latin typeface="Microsoft YaHei" panose="020B0503020204020204" pitchFamily="34" charset="-122"/>
                <a:ea typeface="Microsoft YaHei" panose="020B0503020204020204" pitchFamily="34" charset="-122"/>
                <a:sym typeface="+mn-ea"/>
              </a:rPr>
              <a:t>Lịch</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sử</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lệnh</a:t>
            </a:r>
            <a:endParaRPr lang="en-US" sz="2400" dirty="0">
              <a:solidFill>
                <a:schemeClr val="bg1"/>
              </a:solidFill>
              <a:latin typeface="Microsoft YaHei" panose="020B0503020204020204" pitchFamily="34" charset="-122"/>
              <a:ea typeface="Microsoft YaHei" panose="020B0503020204020204" pitchFamily="34" charset="-122"/>
            </a:endParaRPr>
          </a:p>
          <a:p>
            <a:pPr marL="127000" indent="0">
              <a:lnSpc>
                <a:spcPct val="150000"/>
              </a:lnSpc>
              <a:buNone/>
            </a:pPr>
            <a:r>
              <a:rPr lang="en-US" sz="2400" dirty="0">
                <a:solidFill>
                  <a:schemeClr val="bg1"/>
                </a:solidFill>
                <a:latin typeface="Microsoft YaHei" panose="020B0503020204020204" pitchFamily="34" charset="-122"/>
                <a:ea typeface="Microsoft YaHei" panose="020B0503020204020204" pitchFamily="34" charset="-122"/>
                <a:sym typeface="+mn-ea"/>
              </a:rPr>
              <a:t>– BASH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lưu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trữ</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số</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lượng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lớn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câu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được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thực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hiện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gần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nhất</a:t>
            </a:r>
            <a:r>
              <a:rPr lang="en-US" sz="2400" dirty="0">
                <a:solidFill>
                  <a:schemeClr val="bg1"/>
                </a:solidFill>
                <a:latin typeface="Microsoft YaHei" panose="020B0503020204020204" pitchFamily="34" charset="-122"/>
                <a:ea typeface="Microsoft YaHei" panose="020B0503020204020204" pitchFamily="34" charset="-122"/>
                <a:sym typeface="+mn-ea"/>
              </a:rPr>
              <a:t>.</a:t>
            </a:r>
            <a:endParaRPr lang="en-US" sz="2400" dirty="0">
              <a:solidFill>
                <a:schemeClr val="bg1"/>
              </a:solidFill>
              <a:latin typeface="Microsoft YaHei" panose="020B0503020204020204" pitchFamily="34" charset="-122"/>
              <a:ea typeface="Microsoft YaHei" panose="020B0503020204020204" pitchFamily="34" charset="-122"/>
            </a:endParaRPr>
          </a:p>
          <a:p>
            <a:pPr marL="127000" indent="0">
              <a:lnSpc>
                <a:spcPct val="150000"/>
              </a:lnSpc>
              <a:buNone/>
            </a:pP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này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được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đánh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số</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từ</a:t>
            </a:r>
            <a:r>
              <a:rPr lang="en-US" sz="2400" dirty="0">
                <a:solidFill>
                  <a:schemeClr val="bg1"/>
                </a:solidFill>
                <a:latin typeface="Microsoft YaHei" panose="020B0503020204020204" pitchFamily="34" charset="-122"/>
                <a:ea typeface="Microsoft YaHei" panose="020B0503020204020204" pitchFamily="34" charset="-122"/>
                <a:sym typeface="+mn-ea"/>
              </a:rPr>
              <a:t> 1 </a:t>
            </a:r>
            <a:r>
              <a:rPr lang="en-US" sz="2400" dirty="0" err="1">
                <a:solidFill>
                  <a:schemeClr val="bg1"/>
                </a:solidFill>
                <a:latin typeface="Microsoft YaHei" panose="020B0503020204020204" pitchFamily="34" charset="-122"/>
                <a:ea typeface="Microsoft YaHei" panose="020B0503020204020204" pitchFamily="34" charset="-122"/>
                <a:sym typeface="+mn-ea"/>
              </a:rPr>
              <a:t>tới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tối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500.</a:t>
            </a:r>
            <a:endParaRPr lang="en-US" sz="2400" dirty="0">
              <a:solidFill>
                <a:schemeClr val="bg1"/>
              </a:solidFill>
              <a:latin typeface="Microsoft YaHei" panose="020B0503020204020204" pitchFamily="34" charset="-122"/>
              <a:ea typeface="Microsoft YaHei" panose="020B0503020204020204" pitchFamily="34" charset="-122"/>
            </a:endParaRPr>
          </a:p>
          <a:p>
            <a:pPr marL="127000" indent="0">
              <a:lnSpc>
                <a:spcPct val="150000"/>
              </a:lnSpc>
              <a:buNone/>
            </a:pP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hiển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danh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sách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đó</a:t>
            </a:r>
            <a:r>
              <a:rPr lang="en-US" sz="2400" dirty="0">
                <a:solidFill>
                  <a:schemeClr val="bg1"/>
                </a:solidFill>
                <a:latin typeface="Microsoft YaHei" panose="020B0503020204020204" pitchFamily="34" charset="-122"/>
                <a:ea typeface="Microsoft YaHei" panose="020B0503020204020204" pitchFamily="34" charset="-122"/>
                <a:sym typeface="+mn-ea"/>
              </a:rPr>
              <a:t>, ta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history.</a:t>
            </a:r>
            <a:endParaRPr lang="en-US" sz="2400" dirty="0">
              <a:solidFill>
                <a:schemeClr val="bg1"/>
              </a:solidFill>
              <a:latin typeface="Microsoft YaHei" panose="020B0503020204020204" pitchFamily="34" charset="-122"/>
              <a:ea typeface="Microsoft YaHei" panose="020B0503020204020204" pitchFamily="34" charset="-122"/>
            </a:endParaRPr>
          </a:p>
          <a:p>
            <a:pPr marL="127000" indent="0">
              <a:lnSpc>
                <a:spcPct val="150000"/>
              </a:lnSpc>
              <a:buNone/>
            </a:pP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Nếu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muốn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lại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danh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sách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gõ</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số</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hiệu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ngay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sau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dấu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b="1" dirty="0">
                <a:solidFill>
                  <a:schemeClr val="bg1"/>
                </a:solidFill>
                <a:latin typeface="Microsoft YaHei" panose="020B0503020204020204" pitchFamily="34" charset="-122"/>
                <a:ea typeface="Microsoft YaHei" panose="020B0503020204020204" pitchFamily="34" charset="-122"/>
                <a:sym typeface="+mn-ea"/>
              </a:rPr>
              <a:t>!</a:t>
            </a:r>
            <a:r>
              <a:rPr lang="en-US" sz="2400" dirty="0">
                <a:solidFill>
                  <a:schemeClr val="bg1"/>
                </a:solidFill>
                <a:latin typeface="Microsoft YaHei" panose="020B0503020204020204" pitchFamily="34" charset="-122"/>
                <a:ea typeface="Microsoft YaHei" panose="020B0503020204020204" pitchFamily="34" charset="-122"/>
                <a:sym typeface="+mn-ea"/>
              </a:rPr>
              <a:t>.</a:t>
            </a:r>
            <a:endParaRPr lang="en-US" sz="2400" dirty="0">
              <a:solidFill>
                <a:schemeClr val="bg1"/>
              </a:solidFill>
              <a:latin typeface="Microsoft YaHei" panose="020B0503020204020204" pitchFamily="34" charset="-122"/>
              <a:ea typeface="Microsoft YaHei" panose="020B0503020204020204" pitchFamily="34" charset="-122"/>
            </a:endParaRPr>
          </a:p>
          <a:p>
            <a:pPr marL="0" lvl="0" indent="0" algn="l" rtl="0">
              <a:lnSpc>
                <a:spcPct val="150000"/>
              </a:lnSpc>
              <a:spcBef>
                <a:spcPts val="600"/>
              </a:spcBef>
              <a:spcAft>
                <a:spcPts val="0"/>
              </a:spcAft>
              <a:buNone/>
            </a:pPr>
            <a:r>
              <a:rPr lang="en-US" sz="2400" dirty="0" err="1">
                <a:solidFill>
                  <a:schemeClr val="bg1"/>
                </a:solidFill>
                <a:latin typeface="Microsoft YaHei" panose="020B0503020204020204" pitchFamily="34" charset="-122"/>
                <a:ea typeface="Microsoft YaHei" panose="020B0503020204020204" pitchFamily="34" charset="-122"/>
                <a:sym typeface="+mn-ea"/>
              </a:rPr>
              <a:t>Ví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a:t>
            </a:r>
            <a:r>
              <a:rPr lang="en-US" sz="2400" dirty="0">
                <a:solidFill>
                  <a:schemeClr val="bg1"/>
                </a:solidFill>
                <a:latin typeface="Microsoft YaHei" panose="020B0503020204020204" pitchFamily="34" charset="-122"/>
                <a:ea typeface="Microsoft YaHei" panose="020B0503020204020204" pitchFamily="34" charset="-122"/>
                <a:sym typeface="+mn-ea"/>
              </a:rPr>
              <a:t>:</a:t>
            </a:r>
            <a:endParaRPr lang="en-US" sz="2400" dirty="0">
              <a:solidFill>
                <a:schemeClr val="bg1"/>
              </a:solidFill>
              <a:latin typeface="Microsoft YaHei" panose="020B0503020204020204" pitchFamily="34" charset="-122"/>
              <a:ea typeface="Microsoft YaHei" panose="020B0503020204020204" pitchFamily="34" charset="-122"/>
            </a:endParaRPr>
          </a:p>
          <a:p>
            <a:pPr marL="127000" indent="0">
              <a:lnSpc>
                <a:spcPct val="150000"/>
              </a:lnSpc>
              <a:buNone/>
            </a:pPr>
            <a:r>
              <a:rPr lang="en-US" sz="2400" dirty="0">
                <a:solidFill>
                  <a:schemeClr val="bg1"/>
                </a:solidFill>
                <a:latin typeface="Microsoft YaHei" panose="020B0503020204020204" pitchFamily="34" charset="-122"/>
                <a:ea typeface="Microsoft YaHei" panose="020B0503020204020204" pitchFamily="34" charset="-122"/>
                <a:sym typeface="+mn-ea"/>
              </a:rPr>
              <a:t>$ !25</a:t>
            </a:r>
            <a:endParaRPr lang="en-US" sz="2400" dirty="0">
              <a:solidFill>
                <a:schemeClr val="bg1"/>
              </a:solidFill>
              <a:latin typeface="Microsoft YaHei" panose="020B0503020204020204" pitchFamily="34" charset="-122"/>
              <a:ea typeface="Microsoft YaHei" panose="020B0503020204020204" pitchFamily="34" charset="-122"/>
            </a:endParaRPr>
          </a:p>
          <a:p>
            <a:pPr marL="127000" indent="0">
              <a:lnSpc>
                <a:spcPct val="150000"/>
              </a:lnSpc>
              <a:buNone/>
            </a:pPr>
            <a:endParaRPr lang="en-US" altLang="zh-HK" sz="2400" dirty="0"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471" name="组合 1109"/>
          <p:cNvGrpSpPr/>
          <p:nvPr/>
        </p:nvGrpSpPr>
        <p:grpSpPr bwMode="auto">
          <a:xfrm>
            <a:off x="1820545" y="772795"/>
            <a:ext cx="512445" cy="557530"/>
            <a:chOff x="0" y="0"/>
            <a:chExt cx="658482" cy="653916"/>
          </a:xfrm>
          <a:solidFill>
            <a:schemeClr val="bg1"/>
          </a:solidFill>
        </p:grpSpPr>
        <p:sp>
          <p:nvSpPr>
            <p:cNvPr id="472" name="Freeform 796"/>
            <p:cNvSpPr>
              <a:spLocks noChangeArrowheads="1"/>
            </p:cNvSpPr>
            <p:nvPr/>
          </p:nvSpPr>
          <p:spPr bwMode="auto">
            <a:xfrm>
              <a:off x="106726" y="422531"/>
              <a:ext cx="147001" cy="231385"/>
            </a:xfrm>
            <a:custGeom>
              <a:avLst/>
              <a:gdLst>
                <a:gd name="T0" fmla="*/ 2147483647 w 68"/>
                <a:gd name="T1" fmla="*/ 2147483647 h 107"/>
                <a:gd name="T2" fmla="*/ 2147483647 w 68"/>
                <a:gd name="T3" fmla="*/ 2147483647 h 107"/>
                <a:gd name="T4" fmla="*/ 2147483647 w 68"/>
                <a:gd name="T5" fmla="*/ 2147483647 h 107"/>
                <a:gd name="T6" fmla="*/ 2147483647 w 68"/>
                <a:gd name="T7" fmla="*/ 2147483647 h 107"/>
                <a:gd name="T8" fmla="*/ 2147483647 w 68"/>
                <a:gd name="T9" fmla="*/ 0 h 107"/>
                <a:gd name="T10" fmla="*/ 0 w 68"/>
                <a:gd name="T11" fmla="*/ 0 h 107"/>
                <a:gd name="T12" fmla="*/ 0 w 68"/>
                <a:gd name="T13" fmla="*/ 2147483647 h 107"/>
                <a:gd name="T14" fmla="*/ 2147483647 w 68"/>
                <a:gd name="T15" fmla="*/ 2147483647 h 107"/>
                <a:gd name="T16" fmla="*/ 2147483647 w 68"/>
                <a:gd name="T17" fmla="*/ 2147483647 h 107"/>
                <a:gd name="T18" fmla="*/ 2147483647 w 68"/>
                <a:gd name="T19" fmla="*/ 2147483647 h 107"/>
                <a:gd name="T20" fmla="*/ 2147483647 w 68"/>
                <a:gd name="T21" fmla="*/ 2147483647 h 107"/>
                <a:gd name="T22" fmla="*/ 2147483647 w 68"/>
                <a:gd name="T23" fmla="*/ 2147483647 h 107"/>
                <a:gd name="T24" fmla="*/ 2147483647 w 68"/>
                <a:gd name="T25" fmla="*/ 2147483647 h 1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8"/>
                <a:gd name="T40" fmla="*/ 0 h 107"/>
                <a:gd name="T41" fmla="*/ 68 w 68"/>
                <a:gd name="T42" fmla="*/ 107 h 1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8" h="107">
                  <a:moveTo>
                    <a:pt x="65" y="81"/>
                  </a:moveTo>
                  <a:cubicBezTo>
                    <a:pt x="65" y="81"/>
                    <a:pt x="65" y="81"/>
                    <a:pt x="65" y="81"/>
                  </a:cubicBezTo>
                  <a:cubicBezTo>
                    <a:pt x="65" y="80"/>
                    <a:pt x="64" y="79"/>
                    <a:pt x="63" y="78"/>
                  </a:cubicBezTo>
                  <a:cubicBezTo>
                    <a:pt x="61" y="74"/>
                    <a:pt x="56" y="62"/>
                    <a:pt x="54" y="36"/>
                  </a:cubicBezTo>
                  <a:cubicBezTo>
                    <a:pt x="54" y="0"/>
                    <a:pt x="54" y="0"/>
                    <a:pt x="54" y="0"/>
                  </a:cubicBezTo>
                  <a:cubicBezTo>
                    <a:pt x="0" y="0"/>
                    <a:pt x="0" y="0"/>
                    <a:pt x="0" y="0"/>
                  </a:cubicBezTo>
                  <a:cubicBezTo>
                    <a:pt x="0" y="102"/>
                    <a:pt x="0" y="102"/>
                    <a:pt x="0" y="102"/>
                  </a:cubicBezTo>
                  <a:cubicBezTo>
                    <a:pt x="0" y="105"/>
                    <a:pt x="2" y="107"/>
                    <a:pt x="5" y="107"/>
                  </a:cubicBezTo>
                  <a:cubicBezTo>
                    <a:pt x="49" y="107"/>
                    <a:pt x="49" y="107"/>
                    <a:pt x="49" y="107"/>
                  </a:cubicBezTo>
                  <a:cubicBezTo>
                    <a:pt x="49" y="107"/>
                    <a:pt x="49" y="107"/>
                    <a:pt x="49" y="107"/>
                  </a:cubicBezTo>
                  <a:cubicBezTo>
                    <a:pt x="50" y="107"/>
                    <a:pt x="50" y="107"/>
                    <a:pt x="50" y="107"/>
                  </a:cubicBezTo>
                  <a:cubicBezTo>
                    <a:pt x="60" y="107"/>
                    <a:pt x="68" y="99"/>
                    <a:pt x="68" y="90"/>
                  </a:cubicBezTo>
                  <a:cubicBezTo>
                    <a:pt x="68" y="87"/>
                    <a:pt x="67" y="84"/>
                    <a:pt x="65" y="81"/>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73" name="Freeform 797"/>
            <p:cNvSpPr>
              <a:spLocks noChangeArrowheads="1"/>
            </p:cNvSpPr>
            <p:nvPr/>
          </p:nvSpPr>
          <p:spPr bwMode="auto">
            <a:xfrm>
              <a:off x="171165" y="422531"/>
              <a:ext cx="82563" cy="231385"/>
            </a:xfrm>
            <a:custGeom>
              <a:avLst/>
              <a:gdLst>
                <a:gd name="T0" fmla="*/ 2147483647 w 38"/>
                <a:gd name="T1" fmla="*/ 2147483647 h 107"/>
                <a:gd name="T2" fmla="*/ 2147483647 w 38"/>
                <a:gd name="T3" fmla="*/ 2147483647 h 107"/>
                <a:gd name="T4" fmla="*/ 2147483647 w 38"/>
                <a:gd name="T5" fmla="*/ 2147483647 h 107"/>
                <a:gd name="T6" fmla="*/ 2147483647 w 38"/>
                <a:gd name="T7" fmla="*/ 2147483647 h 107"/>
                <a:gd name="T8" fmla="*/ 2147483647 w 38"/>
                <a:gd name="T9" fmla="*/ 0 h 107"/>
                <a:gd name="T10" fmla="*/ 0 w 38"/>
                <a:gd name="T11" fmla="*/ 0 h 107"/>
                <a:gd name="T12" fmla="*/ 0 w 38"/>
                <a:gd name="T13" fmla="*/ 2147483647 h 107"/>
                <a:gd name="T14" fmla="*/ 2147483647 w 38"/>
                <a:gd name="T15" fmla="*/ 2147483647 h 107"/>
                <a:gd name="T16" fmla="*/ 2147483647 w 38"/>
                <a:gd name="T17" fmla="*/ 2147483647 h 107"/>
                <a:gd name="T18" fmla="*/ 2147483647 w 38"/>
                <a:gd name="T19" fmla="*/ 2147483647 h 107"/>
                <a:gd name="T20" fmla="*/ 2147483647 w 38"/>
                <a:gd name="T21" fmla="*/ 2147483647 h 107"/>
                <a:gd name="T22" fmla="*/ 2147483647 w 38"/>
                <a:gd name="T23" fmla="*/ 2147483647 h 10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
                <a:gd name="T37" fmla="*/ 0 h 107"/>
                <a:gd name="T38" fmla="*/ 38 w 38"/>
                <a:gd name="T39" fmla="*/ 107 h 10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 h="107">
                  <a:moveTo>
                    <a:pt x="35" y="81"/>
                  </a:moveTo>
                  <a:cubicBezTo>
                    <a:pt x="35" y="81"/>
                    <a:pt x="35" y="81"/>
                    <a:pt x="35" y="81"/>
                  </a:cubicBezTo>
                  <a:cubicBezTo>
                    <a:pt x="35" y="80"/>
                    <a:pt x="34" y="79"/>
                    <a:pt x="33" y="78"/>
                  </a:cubicBezTo>
                  <a:cubicBezTo>
                    <a:pt x="31" y="74"/>
                    <a:pt x="26" y="62"/>
                    <a:pt x="24" y="36"/>
                  </a:cubicBezTo>
                  <a:cubicBezTo>
                    <a:pt x="24" y="0"/>
                    <a:pt x="24" y="0"/>
                    <a:pt x="24" y="0"/>
                  </a:cubicBezTo>
                  <a:cubicBezTo>
                    <a:pt x="0" y="0"/>
                    <a:pt x="0" y="0"/>
                    <a:pt x="0" y="0"/>
                  </a:cubicBezTo>
                  <a:cubicBezTo>
                    <a:pt x="0" y="107"/>
                    <a:pt x="0" y="107"/>
                    <a:pt x="0" y="107"/>
                  </a:cubicBezTo>
                  <a:cubicBezTo>
                    <a:pt x="19" y="107"/>
                    <a:pt x="19" y="107"/>
                    <a:pt x="19" y="107"/>
                  </a:cubicBezTo>
                  <a:cubicBezTo>
                    <a:pt x="19" y="107"/>
                    <a:pt x="19" y="107"/>
                    <a:pt x="19" y="107"/>
                  </a:cubicBezTo>
                  <a:cubicBezTo>
                    <a:pt x="20" y="107"/>
                    <a:pt x="20" y="107"/>
                    <a:pt x="20" y="107"/>
                  </a:cubicBezTo>
                  <a:cubicBezTo>
                    <a:pt x="30" y="107"/>
                    <a:pt x="38" y="99"/>
                    <a:pt x="38" y="90"/>
                  </a:cubicBezTo>
                  <a:cubicBezTo>
                    <a:pt x="38" y="87"/>
                    <a:pt x="37" y="84"/>
                    <a:pt x="35" y="81"/>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74" name="Freeform 798"/>
            <p:cNvSpPr>
              <a:spLocks noChangeArrowheads="1"/>
            </p:cNvSpPr>
            <p:nvPr/>
          </p:nvSpPr>
          <p:spPr bwMode="auto">
            <a:xfrm>
              <a:off x="267823" y="50301"/>
              <a:ext cx="310111" cy="509050"/>
            </a:xfrm>
            <a:custGeom>
              <a:avLst/>
              <a:gdLst>
                <a:gd name="T0" fmla="*/ 0 w 143"/>
                <a:gd name="T1" fmla="*/ 2147483647 h 236"/>
                <a:gd name="T2" fmla="*/ 0 w 143"/>
                <a:gd name="T3" fmla="*/ 2147483647 h 236"/>
                <a:gd name="T4" fmla="*/ 2147483647 w 143"/>
                <a:gd name="T5" fmla="*/ 2147483647 h 236"/>
                <a:gd name="T6" fmla="*/ 2147483647 w 143"/>
                <a:gd name="T7" fmla="*/ 0 h 236"/>
                <a:gd name="T8" fmla="*/ 0 w 143"/>
                <a:gd name="T9" fmla="*/ 2147483647 h 236"/>
                <a:gd name="T10" fmla="*/ 0 60000 65536"/>
                <a:gd name="T11" fmla="*/ 0 60000 65536"/>
                <a:gd name="T12" fmla="*/ 0 60000 65536"/>
                <a:gd name="T13" fmla="*/ 0 60000 65536"/>
                <a:gd name="T14" fmla="*/ 0 60000 65536"/>
                <a:gd name="T15" fmla="*/ 0 w 143"/>
                <a:gd name="T16" fmla="*/ 0 h 236"/>
                <a:gd name="T17" fmla="*/ 143 w 143"/>
                <a:gd name="T18" fmla="*/ 236 h 236"/>
              </a:gdLst>
              <a:ahLst/>
              <a:cxnLst>
                <a:cxn ang="T10">
                  <a:pos x="T0" y="T1"/>
                </a:cxn>
                <a:cxn ang="T11">
                  <a:pos x="T2" y="T3"/>
                </a:cxn>
                <a:cxn ang="T12">
                  <a:pos x="T4" y="T5"/>
                </a:cxn>
                <a:cxn ang="T13">
                  <a:pos x="T6" y="T7"/>
                </a:cxn>
                <a:cxn ang="T14">
                  <a:pos x="T8" y="T9"/>
                </a:cxn>
              </a:cxnLst>
              <a:rect l="T15" t="T16" r="T17" b="T18"/>
              <a:pathLst>
                <a:path w="143" h="236">
                  <a:moveTo>
                    <a:pt x="0" y="71"/>
                  </a:moveTo>
                  <a:cubicBezTo>
                    <a:pt x="0" y="165"/>
                    <a:pt x="0" y="165"/>
                    <a:pt x="0" y="165"/>
                  </a:cubicBezTo>
                  <a:cubicBezTo>
                    <a:pt x="21" y="167"/>
                    <a:pt x="74" y="178"/>
                    <a:pt x="143" y="236"/>
                  </a:cubicBezTo>
                  <a:cubicBezTo>
                    <a:pt x="143" y="0"/>
                    <a:pt x="143" y="0"/>
                    <a:pt x="143" y="0"/>
                  </a:cubicBezTo>
                  <a:cubicBezTo>
                    <a:pt x="74" y="58"/>
                    <a:pt x="21" y="69"/>
                    <a:pt x="0" y="71"/>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75" name="Freeform 799"/>
            <p:cNvSpPr>
              <a:spLocks noChangeArrowheads="1"/>
            </p:cNvSpPr>
            <p:nvPr/>
          </p:nvSpPr>
          <p:spPr bwMode="auto">
            <a:xfrm>
              <a:off x="267823" y="50301"/>
              <a:ext cx="310111" cy="253518"/>
            </a:xfrm>
            <a:custGeom>
              <a:avLst/>
              <a:gdLst>
                <a:gd name="T0" fmla="*/ 0 w 143"/>
                <a:gd name="T1" fmla="*/ 2147483647 h 118"/>
                <a:gd name="T2" fmla="*/ 2147483647 w 143"/>
                <a:gd name="T3" fmla="*/ 2147483647 h 118"/>
                <a:gd name="T4" fmla="*/ 2147483647 w 143"/>
                <a:gd name="T5" fmla="*/ 0 h 118"/>
                <a:gd name="T6" fmla="*/ 0 w 143"/>
                <a:gd name="T7" fmla="*/ 2147483647 h 118"/>
                <a:gd name="T8" fmla="*/ 0 w 143"/>
                <a:gd name="T9" fmla="*/ 2147483647 h 118"/>
                <a:gd name="T10" fmla="*/ 0 60000 65536"/>
                <a:gd name="T11" fmla="*/ 0 60000 65536"/>
                <a:gd name="T12" fmla="*/ 0 60000 65536"/>
                <a:gd name="T13" fmla="*/ 0 60000 65536"/>
                <a:gd name="T14" fmla="*/ 0 60000 65536"/>
                <a:gd name="T15" fmla="*/ 0 w 143"/>
                <a:gd name="T16" fmla="*/ 0 h 118"/>
                <a:gd name="T17" fmla="*/ 143 w 143"/>
                <a:gd name="T18" fmla="*/ 118 h 118"/>
              </a:gdLst>
              <a:ahLst/>
              <a:cxnLst>
                <a:cxn ang="T10">
                  <a:pos x="T0" y="T1"/>
                </a:cxn>
                <a:cxn ang="T11">
                  <a:pos x="T2" y="T3"/>
                </a:cxn>
                <a:cxn ang="T12">
                  <a:pos x="T4" y="T5"/>
                </a:cxn>
                <a:cxn ang="T13">
                  <a:pos x="T6" y="T7"/>
                </a:cxn>
                <a:cxn ang="T14">
                  <a:pos x="T8" y="T9"/>
                </a:cxn>
              </a:cxnLst>
              <a:rect l="T15" t="T16" r="T17" b="T18"/>
              <a:pathLst>
                <a:path w="143" h="118">
                  <a:moveTo>
                    <a:pt x="0" y="118"/>
                  </a:moveTo>
                  <a:cubicBezTo>
                    <a:pt x="143" y="118"/>
                    <a:pt x="143" y="118"/>
                    <a:pt x="143" y="118"/>
                  </a:cubicBezTo>
                  <a:cubicBezTo>
                    <a:pt x="143" y="0"/>
                    <a:pt x="143" y="0"/>
                    <a:pt x="143" y="0"/>
                  </a:cubicBezTo>
                  <a:cubicBezTo>
                    <a:pt x="74" y="58"/>
                    <a:pt x="21" y="69"/>
                    <a:pt x="0" y="71"/>
                  </a:cubicBezTo>
                  <a:lnTo>
                    <a:pt x="0" y="118"/>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76" name="Freeform 800"/>
            <p:cNvSpPr>
              <a:spLocks noChangeArrowheads="1"/>
            </p:cNvSpPr>
            <p:nvPr/>
          </p:nvSpPr>
          <p:spPr bwMode="auto">
            <a:xfrm>
              <a:off x="0" y="185109"/>
              <a:ext cx="304069" cy="237422"/>
            </a:xfrm>
            <a:custGeom>
              <a:avLst/>
              <a:gdLst>
                <a:gd name="T0" fmla="*/ 2147483647 w 141"/>
                <a:gd name="T1" fmla="*/ 0 h 110"/>
                <a:gd name="T2" fmla="*/ 2147483647 w 141"/>
                <a:gd name="T3" fmla="*/ 0 h 110"/>
                <a:gd name="T4" fmla="*/ 2147483647 w 141"/>
                <a:gd name="T5" fmla="*/ 0 h 110"/>
                <a:gd name="T6" fmla="*/ 0 w 141"/>
                <a:gd name="T7" fmla="*/ 2147483647 h 110"/>
                <a:gd name="T8" fmla="*/ 0 w 141"/>
                <a:gd name="T9" fmla="*/ 2147483647 h 110"/>
                <a:gd name="T10" fmla="*/ 2147483647 w 141"/>
                <a:gd name="T11" fmla="*/ 2147483647 h 110"/>
                <a:gd name="T12" fmla="*/ 2147483647 w 141"/>
                <a:gd name="T13" fmla="*/ 2147483647 h 110"/>
                <a:gd name="T14" fmla="*/ 2147483647 w 141"/>
                <a:gd name="T15" fmla="*/ 2147483647 h 110"/>
                <a:gd name="T16" fmla="*/ 2147483647 w 141"/>
                <a:gd name="T17" fmla="*/ 2147483647 h 110"/>
                <a:gd name="T18" fmla="*/ 2147483647 w 141"/>
                <a:gd name="T19" fmla="*/ 2147483647 h 110"/>
                <a:gd name="T20" fmla="*/ 2147483647 w 141"/>
                <a:gd name="T21" fmla="*/ 2147483647 h 110"/>
                <a:gd name="T22" fmla="*/ 2147483647 w 141"/>
                <a:gd name="T23" fmla="*/ 2147483647 h 110"/>
                <a:gd name="T24" fmla="*/ 2147483647 w 141"/>
                <a:gd name="T25" fmla="*/ 0 h 1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1"/>
                <a:gd name="T40" fmla="*/ 0 h 110"/>
                <a:gd name="T41" fmla="*/ 141 w 141"/>
                <a:gd name="T42" fmla="*/ 110 h 1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1" h="110">
                  <a:moveTo>
                    <a:pt x="135" y="0"/>
                  </a:moveTo>
                  <a:cubicBezTo>
                    <a:pt x="110" y="0"/>
                    <a:pt x="110" y="0"/>
                    <a:pt x="110" y="0"/>
                  </a:cubicBezTo>
                  <a:cubicBezTo>
                    <a:pt x="31" y="0"/>
                    <a:pt x="31" y="0"/>
                    <a:pt x="31" y="0"/>
                  </a:cubicBezTo>
                  <a:cubicBezTo>
                    <a:pt x="14" y="0"/>
                    <a:pt x="0" y="14"/>
                    <a:pt x="0" y="31"/>
                  </a:cubicBezTo>
                  <a:cubicBezTo>
                    <a:pt x="0" y="79"/>
                    <a:pt x="0" y="79"/>
                    <a:pt x="0" y="79"/>
                  </a:cubicBezTo>
                  <a:cubicBezTo>
                    <a:pt x="0" y="96"/>
                    <a:pt x="14" y="110"/>
                    <a:pt x="31" y="110"/>
                  </a:cubicBezTo>
                  <a:cubicBezTo>
                    <a:pt x="110" y="110"/>
                    <a:pt x="110" y="110"/>
                    <a:pt x="110" y="110"/>
                  </a:cubicBezTo>
                  <a:cubicBezTo>
                    <a:pt x="135" y="110"/>
                    <a:pt x="135" y="110"/>
                    <a:pt x="135" y="110"/>
                  </a:cubicBezTo>
                  <a:cubicBezTo>
                    <a:pt x="138" y="110"/>
                    <a:pt x="141" y="107"/>
                    <a:pt x="141" y="104"/>
                  </a:cubicBezTo>
                  <a:cubicBezTo>
                    <a:pt x="141" y="79"/>
                    <a:pt x="141" y="79"/>
                    <a:pt x="141" y="79"/>
                  </a:cubicBezTo>
                  <a:cubicBezTo>
                    <a:pt x="141" y="31"/>
                    <a:pt x="141" y="31"/>
                    <a:pt x="141" y="31"/>
                  </a:cubicBezTo>
                  <a:cubicBezTo>
                    <a:pt x="141" y="6"/>
                    <a:pt x="141" y="6"/>
                    <a:pt x="141" y="6"/>
                  </a:cubicBezTo>
                  <a:cubicBezTo>
                    <a:pt x="141" y="3"/>
                    <a:pt x="138" y="0"/>
                    <a:pt x="135"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77" name="Rectangle 801"/>
            <p:cNvSpPr>
              <a:spLocks noChangeArrowheads="1"/>
            </p:cNvSpPr>
            <p:nvPr/>
          </p:nvSpPr>
          <p:spPr bwMode="auto">
            <a:xfrm>
              <a:off x="106726" y="422531"/>
              <a:ext cx="116795" cy="14084"/>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478" name="Freeform 802"/>
            <p:cNvSpPr>
              <a:spLocks noChangeArrowheads="1"/>
            </p:cNvSpPr>
            <p:nvPr/>
          </p:nvSpPr>
          <p:spPr bwMode="auto">
            <a:xfrm>
              <a:off x="561824" y="50301"/>
              <a:ext cx="16110" cy="509050"/>
            </a:xfrm>
            <a:custGeom>
              <a:avLst/>
              <a:gdLst>
                <a:gd name="T0" fmla="*/ 0 w 7"/>
                <a:gd name="T1" fmla="*/ 2147483647 h 236"/>
                <a:gd name="T2" fmla="*/ 2147483647 w 7"/>
                <a:gd name="T3" fmla="*/ 2147483647 h 236"/>
                <a:gd name="T4" fmla="*/ 2147483647 w 7"/>
                <a:gd name="T5" fmla="*/ 0 h 236"/>
                <a:gd name="T6" fmla="*/ 0 w 7"/>
                <a:gd name="T7" fmla="*/ 2147483647 h 236"/>
                <a:gd name="T8" fmla="*/ 0 w 7"/>
                <a:gd name="T9" fmla="*/ 2147483647 h 236"/>
                <a:gd name="T10" fmla="*/ 0 60000 65536"/>
                <a:gd name="T11" fmla="*/ 0 60000 65536"/>
                <a:gd name="T12" fmla="*/ 0 60000 65536"/>
                <a:gd name="T13" fmla="*/ 0 60000 65536"/>
                <a:gd name="T14" fmla="*/ 0 60000 65536"/>
                <a:gd name="T15" fmla="*/ 0 w 7"/>
                <a:gd name="T16" fmla="*/ 0 h 236"/>
                <a:gd name="T17" fmla="*/ 7 w 7"/>
                <a:gd name="T18" fmla="*/ 236 h 236"/>
              </a:gdLst>
              <a:ahLst/>
              <a:cxnLst>
                <a:cxn ang="T10">
                  <a:pos x="T0" y="T1"/>
                </a:cxn>
                <a:cxn ang="T11">
                  <a:pos x="T2" y="T3"/>
                </a:cxn>
                <a:cxn ang="T12">
                  <a:pos x="T4" y="T5"/>
                </a:cxn>
                <a:cxn ang="T13">
                  <a:pos x="T6" y="T7"/>
                </a:cxn>
                <a:cxn ang="T14">
                  <a:pos x="T8" y="T9"/>
                </a:cxn>
              </a:cxnLst>
              <a:rect l="T15" t="T16" r="T17" b="T18"/>
              <a:pathLst>
                <a:path w="7" h="236">
                  <a:moveTo>
                    <a:pt x="0" y="230"/>
                  </a:moveTo>
                  <a:cubicBezTo>
                    <a:pt x="3" y="232"/>
                    <a:pt x="5" y="234"/>
                    <a:pt x="7" y="236"/>
                  </a:cubicBezTo>
                  <a:cubicBezTo>
                    <a:pt x="7" y="0"/>
                    <a:pt x="7" y="0"/>
                    <a:pt x="7" y="0"/>
                  </a:cubicBezTo>
                  <a:cubicBezTo>
                    <a:pt x="5" y="2"/>
                    <a:pt x="3" y="4"/>
                    <a:pt x="0" y="6"/>
                  </a:cubicBezTo>
                  <a:lnTo>
                    <a:pt x="0" y="23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79" name="Freeform 803"/>
            <p:cNvSpPr>
              <a:spLocks noChangeArrowheads="1"/>
            </p:cNvSpPr>
            <p:nvPr/>
          </p:nvSpPr>
          <p:spPr bwMode="auto">
            <a:xfrm>
              <a:off x="0" y="185109"/>
              <a:ext cx="304069" cy="120723"/>
            </a:xfrm>
            <a:custGeom>
              <a:avLst/>
              <a:gdLst>
                <a:gd name="T0" fmla="*/ 2147483647 w 141"/>
                <a:gd name="T1" fmla="*/ 0 h 56"/>
                <a:gd name="T2" fmla="*/ 2147483647 w 141"/>
                <a:gd name="T3" fmla="*/ 0 h 56"/>
                <a:gd name="T4" fmla="*/ 0 w 141"/>
                <a:gd name="T5" fmla="*/ 2147483647 h 56"/>
                <a:gd name="T6" fmla="*/ 0 w 141"/>
                <a:gd name="T7" fmla="*/ 2147483647 h 56"/>
                <a:gd name="T8" fmla="*/ 2147483647 w 141"/>
                <a:gd name="T9" fmla="*/ 2147483647 h 56"/>
                <a:gd name="T10" fmla="*/ 2147483647 w 141"/>
                <a:gd name="T11" fmla="*/ 2147483647 h 56"/>
                <a:gd name="T12" fmla="*/ 2147483647 w 141"/>
                <a:gd name="T13" fmla="*/ 2147483647 h 56"/>
                <a:gd name="T14" fmla="*/ 2147483647 w 141"/>
                <a:gd name="T15" fmla="*/ 2147483647 h 56"/>
                <a:gd name="T16" fmla="*/ 2147483647 w 141"/>
                <a:gd name="T17" fmla="*/ 0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1"/>
                <a:gd name="T28" fmla="*/ 0 h 56"/>
                <a:gd name="T29" fmla="*/ 141 w 141"/>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1" h="56">
                  <a:moveTo>
                    <a:pt x="135" y="0"/>
                  </a:moveTo>
                  <a:cubicBezTo>
                    <a:pt x="31" y="0"/>
                    <a:pt x="31" y="0"/>
                    <a:pt x="31" y="0"/>
                  </a:cubicBezTo>
                  <a:cubicBezTo>
                    <a:pt x="14" y="0"/>
                    <a:pt x="0" y="14"/>
                    <a:pt x="0" y="31"/>
                  </a:cubicBezTo>
                  <a:cubicBezTo>
                    <a:pt x="0" y="47"/>
                    <a:pt x="0" y="47"/>
                    <a:pt x="0" y="47"/>
                  </a:cubicBezTo>
                  <a:cubicBezTo>
                    <a:pt x="1" y="52"/>
                    <a:pt x="6" y="56"/>
                    <a:pt x="12" y="56"/>
                  </a:cubicBezTo>
                  <a:cubicBezTo>
                    <a:pt x="129" y="56"/>
                    <a:pt x="129" y="56"/>
                    <a:pt x="129" y="56"/>
                  </a:cubicBezTo>
                  <a:cubicBezTo>
                    <a:pt x="135" y="56"/>
                    <a:pt x="140" y="52"/>
                    <a:pt x="141" y="47"/>
                  </a:cubicBezTo>
                  <a:cubicBezTo>
                    <a:pt x="141" y="6"/>
                    <a:pt x="141" y="6"/>
                    <a:pt x="141" y="6"/>
                  </a:cubicBezTo>
                  <a:cubicBezTo>
                    <a:pt x="141" y="3"/>
                    <a:pt x="138" y="0"/>
                    <a:pt x="135"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80" name="Freeform 804"/>
            <p:cNvSpPr>
              <a:spLocks noChangeArrowheads="1"/>
            </p:cNvSpPr>
            <p:nvPr/>
          </p:nvSpPr>
          <p:spPr bwMode="auto">
            <a:xfrm>
              <a:off x="577934" y="305832"/>
              <a:ext cx="80548" cy="301808"/>
            </a:xfrm>
            <a:custGeom>
              <a:avLst/>
              <a:gdLst>
                <a:gd name="T0" fmla="*/ 0 w 38"/>
                <a:gd name="T1" fmla="*/ 0 h 140"/>
                <a:gd name="T2" fmla="*/ 0 w 38"/>
                <a:gd name="T3" fmla="*/ 2147483647 h 140"/>
                <a:gd name="T4" fmla="*/ 2147483647 w 38"/>
                <a:gd name="T5" fmla="*/ 2147483647 h 140"/>
                <a:gd name="T6" fmla="*/ 2147483647 w 38"/>
                <a:gd name="T7" fmla="*/ 2147483647 h 140"/>
                <a:gd name="T8" fmla="*/ 2147483647 w 38"/>
                <a:gd name="T9" fmla="*/ 2147483647 h 140"/>
                <a:gd name="T10" fmla="*/ 2147483647 w 38"/>
                <a:gd name="T11" fmla="*/ 0 h 140"/>
                <a:gd name="T12" fmla="*/ 0 w 38"/>
                <a:gd name="T13" fmla="*/ 0 h 140"/>
                <a:gd name="T14" fmla="*/ 0 60000 65536"/>
                <a:gd name="T15" fmla="*/ 0 60000 65536"/>
                <a:gd name="T16" fmla="*/ 0 60000 65536"/>
                <a:gd name="T17" fmla="*/ 0 60000 65536"/>
                <a:gd name="T18" fmla="*/ 0 60000 65536"/>
                <a:gd name="T19" fmla="*/ 0 60000 65536"/>
                <a:gd name="T20" fmla="*/ 0 60000 65536"/>
                <a:gd name="T21" fmla="*/ 0 w 38"/>
                <a:gd name="T22" fmla="*/ 0 h 140"/>
                <a:gd name="T23" fmla="*/ 38 w 38"/>
                <a:gd name="T24" fmla="*/ 140 h 1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40">
                  <a:moveTo>
                    <a:pt x="0" y="0"/>
                  </a:moveTo>
                  <a:cubicBezTo>
                    <a:pt x="0" y="127"/>
                    <a:pt x="0" y="127"/>
                    <a:pt x="0" y="127"/>
                  </a:cubicBezTo>
                  <a:cubicBezTo>
                    <a:pt x="0" y="134"/>
                    <a:pt x="6" y="140"/>
                    <a:pt x="13" y="140"/>
                  </a:cubicBezTo>
                  <a:cubicBezTo>
                    <a:pt x="26" y="140"/>
                    <a:pt x="26" y="140"/>
                    <a:pt x="26" y="140"/>
                  </a:cubicBezTo>
                  <a:cubicBezTo>
                    <a:pt x="32" y="140"/>
                    <a:pt x="38" y="134"/>
                    <a:pt x="38" y="127"/>
                  </a:cubicBezTo>
                  <a:cubicBezTo>
                    <a:pt x="38" y="0"/>
                    <a:pt x="38" y="0"/>
                    <a:pt x="38" y="0"/>
                  </a:cubicBezTo>
                  <a:lnTo>
                    <a:pt x="0"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81" name="Freeform 805"/>
            <p:cNvSpPr>
              <a:spLocks noChangeArrowheads="1"/>
            </p:cNvSpPr>
            <p:nvPr/>
          </p:nvSpPr>
          <p:spPr bwMode="auto">
            <a:xfrm>
              <a:off x="577934" y="0"/>
              <a:ext cx="80548" cy="305832"/>
            </a:xfrm>
            <a:custGeom>
              <a:avLst/>
              <a:gdLst>
                <a:gd name="T0" fmla="*/ 2147483647 w 38"/>
                <a:gd name="T1" fmla="*/ 2147483647 h 142"/>
                <a:gd name="T2" fmla="*/ 2147483647 w 38"/>
                <a:gd name="T3" fmla="*/ 0 h 142"/>
                <a:gd name="T4" fmla="*/ 2147483647 w 38"/>
                <a:gd name="T5" fmla="*/ 0 h 142"/>
                <a:gd name="T6" fmla="*/ 0 w 38"/>
                <a:gd name="T7" fmla="*/ 2147483647 h 142"/>
                <a:gd name="T8" fmla="*/ 0 w 38"/>
                <a:gd name="T9" fmla="*/ 2147483647 h 142"/>
                <a:gd name="T10" fmla="*/ 2147483647 w 38"/>
                <a:gd name="T11" fmla="*/ 2147483647 h 142"/>
                <a:gd name="T12" fmla="*/ 2147483647 w 38"/>
                <a:gd name="T13" fmla="*/ 2147483647 h 142"/>
                <a:gd name="T14" fmla="*/ 0 60000 65536"/>
                <a:gd name="T15" fmla="*/ 0 60000 65536"/>
                <a:gd name="T16" fmla="*/ 0 60000 65536"/>
                <a:gd name="T17" fmla="*/ 0 60000 65536"/>
                <a:gd name="T18" fmla="*/ 0 60000 65536"/>
                <a:gd name="T19" fmla="*/ 0 60000 65536"/>
                <a:gd name="T20" fmla="*/ 0 60000 65536"/>
                <a:gd name="T21" fmla="*/ 0 w 38"/>
                <a:gd name="T22" fmla="*/ 0 h 142"/>
                <a:gd name="T23" fmla="*/ 38 w 38"/>
                <a:gd name="T24" fmla="*/ 142 h 1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42">
                  <a:moveTo>
                    <a:pt x="38" y="13"/>
                  </a:moveTo>
                  <a:cubicBezTo>
                    <a:pt x="38" y="6"/>
                    <a:pt x="32" y="0"/>
                    <a:pt x="26" y="0"/>
                  </a:cubicBezTo>
                  <a:cubicBezTo>
                    <a:pt x="13" y="0"/>
                    <a:pt x="13" y="0"/>
                    <a:pt x="13" y="0"/>
                  </a:cubicBezTo>
                  <a:cubicBezTo>
                    <a:pt x="6" y="0"/>
                    <a:pt x="0" y="6"/>
                    <a:pt x="0" y="13"/>
                  </a:cubicBezTo>
                  <a:cubicBezTo>
                    <a:pt x="0" y="142"/>
                    <a:pt x="0" y="142"/>
                    <a:pt x="0" y="142"/>
                  </a:cubicBezTo>
                  <a:cubicBezTo>
                    <a:pt x="38" y="142"/>
                    <a:pt x="38" y="142"/>
                    <a:pt x="38" y="142"/>
                  </a:cubicBezTo>
                  <a:lnTo>
                    <a:pt x="38" y="13"/>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82" name="Freeform 806"/>
            <p:cNvSpPr>
              <a:spLocks noChangeArrowheads="1"/>
            </p:cNvSpPr>
            <p:nvPr/>
          </p:nvSpPr>
          <p:spPr bwMode="auto">
            <a:xfrm>
              <a:off x="304069" y="191144"/>
              <a:ext cx="16110" cy="225350"/>
            </a:xfrm>
            <a:custGeom>
              <a:avLst/>
              <a:gdLst>
                <a:gd name="T0" fmla="*/ 0 w 7"/>
                <a:gd name="T1" fmla="*/ 2147483647 h 104"/>
                <a:gd name="T2" fmla="*/ 2147483647 w 7"/>
                <a:gd name="T3" fmla="*/ 2147483647 h 104"/>
                <a:gd name="T4" fmla="*/ 2147483647 w 7"/>
                <a:gd name="T5" fmla="*/ 0 h 104"/>
                <a:gd name="T6" fmla="*/ 0 w 7"/>
                <a:gd name="T7" fmla="*/ 2147483647 h 104"/>
                <a:gd name="T8" fmla="*/ 0 w 7"/>
                <a:gd name="T9" fmla="*/ 2147483647 h 104"/>
                <a:gd name="T10" fmla="*/ 0 60000 65536"/>
                <a:gd name="T11" fmla="*/ 0 60000 65536"/>
                <a:gd name="T12" fmla="*/ 0 60000 65536"/>
                <a:gd name="T13" fmla="*/ 0 60000 65536"/>
                <a:gd name="T14" fmla="*/ 0 60000 65536"/>
                <a:gd name="T15" fmla="*/ 0 w 7"/>
                <a:gd name="T16" fmla="*/ 0 h 104"/>
                <a:gd name="T17" fmla="*/ 7 w 7"/>
                <a:gd name="T18" fmla="*/ 104 h 104"/>
              </a:gdLst>
              <a:ahLst/>
              <a:cxnLst>
                <a:cxn ang="T10">
                  <a:pos x="T0" y="T1"/>
                </a:cxn>
                <a:cxn ang="T11">
                  <a:pos x="T2" y="T3"/>
                </a:cxn>
                <a:cxn ang="T12">
                  <a:pos x="T4" y="T5"/>
                </a:cxn>
                <a:cxn ang="T13">
                  <a:pos x="T6" y="T7"/>
                </a:cxn>
                <a:cxn ang="T14">
                  <a:pos x="T8" y="T9"/>
                </a:cxn>
              </a:cxnLst>
              <a:rect l="T15" t="T16" r="T17" b="T18"/>
              <a:pathLst>
                <a:path w="7" h="104">
                  <a:moveTo>
                    <a:pt x="0" y="102"/>
                  </a:moveTo>
                  <a:cubicBezTo>
                    <a:pt x="2" y="102"/>
                    <a:pt x="5" y="103"/>
                    <a:pt x="7" y="104"/>
                  </a:cubicBezTo>
                  <a:cubicBezTo>
                    <a:pt x="7" y="0"/>
                    <a:pt x="7" y="0"/>
                    <a:pt x="7" y="0"/>
                  </a:cubicBezTo>
                  <a:cubicBezTo>
                    <a:pt x="5" y="1"/>
                    <a:pt x="2" y="2"/>
                    <a:pt x="0" y="2"/>
                  </a:cubicBezTo>
                  <a:lnTo>
                    <a:pt x="0" y="102"/>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13</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1071880" y="730250"/>
            <a:ext cx="78479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Tìm trợ giúp về </a:t>
            </a:r>
            <a:r>
              <a:rPr lang="vi-VN" altLang="zh-CN" sz="4000" dirty="0" smtClean="0">
                <a:solidFill>
                  <a:srgbClr val="FFFFFF"/>
                </a:solidFill>
                <a:latin typeface="Microsoft YaHei" panose="020B0503020204020204" pitchFamily="34" charset="-122"/>
                <a:ea typeface="Microsoft YaHei" panose="020B0503020204020204" pitchFamily="34" charset="-122"/>
              </a:rPr>
              <a:t>lệnh</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L="584200" indent="-457200" algn="just">
              <a:lnSpc>
                <a:spcPct val="150000"/>
              </a:lnSpc>
              <a:buFont typeface="Wingdings" panose="05000000000000000000" charset="0"/>
              <a:buChar char="Ø"/>
            </a:pPr>
            <a:r>
              <a:rPr lang="vi-VN"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a:t>
            </a:r>
            <a:r>
              <a:rPr lang="en-US" sz="2400" b="1"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lias</a:t>
            </a:r>
            <a:r>
              <a:rPr lang="en-US" sz="2400" b="1"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b="1"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Đặt</a:t>
            </a:r>
            <a:r>
              <a:rPr lang="en-US" sz="2400" b="1"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b="1"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bí</a:t>
            </a:r>
            <a:r>
              <a:rPr lang="en-US" sz="2400" b="1"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b="1"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danh</a:t>
            </a:r>
            <a:r>
              <a:rPr lang="en-US" sz="2400" b="1"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b="1"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cho</a:t>
            </a:r>
            <a:r>
              <a:rPr lang="en-US" sz="2400" b="1"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b="1"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câu</a:t>
            </a:r>
            <a:r>
              <a:rPr lang="en-US" sz="2400" b="1"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b="1"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lệnh</a:t>
            </a:r>
            <a:endParaRPr lang="en-US" sz="2400" b="1"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endParaRPr>
          </a:p>
          <a:p>
            <a:pPr marL="101600" indent="0" algn="just">
              <a:lnSpc>
                <a:spcPct val="150000"/>
              </a:lnSpc>
              <a:buNone/>
            </a:pP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Đôi</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khi</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một</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lệnh</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dài</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hoặc</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khó</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nhớ</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lại</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cần</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được</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dùng</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thường</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xuyên</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trong</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trường</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hợp</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này</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bạn</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có</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thể</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đặt</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bí</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danh</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cho</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lệnh</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đó</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thông</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qua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lệnh</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alias.</a:t>
            </a:r>
            <a:endPar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endParaRPr>
          </a:p>
          <a:p>
            <a:pPr marL="101600" indent="0" algn="just">
              <a:lnSpc>
                <a:spcPct val="150000"/>
              </a:lnSpc>
              <a:buNone/>
            </a:pP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Lệnh</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alias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không</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làm</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thay</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đổi</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tên</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lệnh</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mà</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chỉ</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đặt</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một</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tên</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khác</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cho</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lệnh</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Có</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thể</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dùng</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alias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để</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đặt</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bí</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danh</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cho</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một</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lệnh</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có</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kèm</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tùy</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chọn</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của</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câu</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lệnh</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đó</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t>
            </a:r>
            <a:endPar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endParaRPr>
          </a:p>
          <a:p>
            <a:pPr marL="101600" indent="0" algn="just">
              <a:lnSpc>
                <a:spcPct val="150000"/>
              </a:lnSpc>
              <a:buNone/>
            </a:pP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alias ‘list=</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ls’</a:t>
            </a:r>
            <a:endPar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endParaRPr>
          </a:p>
          <a:p>
            <a:pPr marL="101600" indent="0" algn="just">
              <a:lnSpc>
                <a:spcPct val="150000"/>
              </a:lnSpc>
              <a:buNone/>
            </a:pP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list</a:t>
            </a:r>
            <a:endPar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endParaRPr>
          </a:p>
          <a:p>
            <a:pPr marL="101600" indent="0" algn="just">
              <a:lnSpc>
                <a:spcPct val="150000"/>
              </a:lnSpc>
              <a:buNone/>
            </a:pP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mydata</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today</a:t>
            </a:r>
            <a:endPar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endParaRPr>
          </a:p>
          <a:p>
            <a:pPr marL="469900" indent="-342900" algn="just">
              <a:lnSpc>
                <a:spcPct val="150000"/>
              </a:lnSpc>
              <a:buFont typeface="Wingdings" panose="05000000000000000000" charset="0"/>
              <a:buChar char="Ø"/>
            </a:pP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Để</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xem</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tất</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cả</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các</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bí</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danh</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lệnh</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hiện</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có</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gõ</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lệnh</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alias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không</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có</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đối</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số</a:t>
            </a:r>
            <a:endPar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endParaRPr>
          </a:p>
          <a:p>
            <a:pPr marL="101600" indent="0" algn="just">
              <a:lnSpc>
                <a:spcPct val="150000"/>
              </a:lnSpc>
              <a:buNone/>
            </a:pP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pwd</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Cho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biết</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thư</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mục</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đang</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làm</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việc</a:t>
            </a:r>
            <a:endPar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endParaRPr>
          </a:p>
          <a:p>
            <a:pPr marL="127000" indent="0" algn="just">
              <a:lnSpc>
                <a:spcPct val="150000"/>
              </a:lnSpc>
              <a:buNone/>
            </a:pP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Ví</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dụ</a:t>
            </a: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t>
            </a:r>
            <a:endPar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endParaRPr>
          </a:p>
          <a:p>
            <a:pPr marL="101600" indent="0" algn="just">
              <a:lnSpc>
                <a:spcPct val="150000"/>
              </a:lnSpc>
              <a:buNone/>
            </a:pP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[student]$ </a:t>
            </a:r>
            <a:r>
              <a:rPr lang="en-US" sz="2400" dirty="0" err="1"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pwd</a:t>
            </a:r>
            <a:endPar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endParaRPr>
          </a:p>
          <a:p>
            <a:pPr marL="101600" indent="0" algn="just">
              <a:lnSpc>
                <a:spcPct val="150000"/>
              </a:lnSpc>
              <a:buNone/>
            </a:pPr>
            <a:r>
              <a:rPr lang="en-US"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/home/student</a:t>
            </a:r>
            <a:endParaRPr lang="en-US" altLang="zh-HK" sz="240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grpSp>
        <p:nvGrpSpPr>
          <p:cNvPr id="471" name="组合 1109"/>
          <p:cNvGrpSpPr/>
          <p:nvPr/>
        </p:nvGrpSpPr>
        <p:grpSpPr bwMode="auto">
          <a:xfrm>
            <a:off x="1820545" y="772795"/>
            <a:ext cx="512445" cy="557530"/>
            <a:chOff x="0" y="0"/>
            <a:chExt cx="658482" cy="653916"/>
          </a:xfrm>
          <a:solidFill>
            <a:schemeClr val="bg1"/>
          </a:solidFill>
        </p:grpSpPr>
        <p:sp>
          <p:nvSpPr>
            <p:cNvPr id="472" name="Freeform 796"/>
            <p:cNvSpPr>
              <a:spLocks noChangeArrowheads="1"/>
            </p:cNvSpPr>
            <p:nvPr/>
          </p:nvSpPr>
          <p:spPr bwMode="auto">
            <a:xfrm>
              <a:off x="106726" y="422531"/>
              <a:ext cx="147001" cy="231385"/>
            </a:xfrm>
            <a:custGeom>
              <a:avLst/>
              <a:gdLst>
                <a:gd name="T0" fmla="*/ 2147483647 w 68"/>
                <a:gd name="T1" fmla="*/ 2147483647 h 107"/>
                <a:gd name="T2" fmla="*/ 2147483647 w 68"/>
                <a:gd name="T3" fmla="*/ 2147483647 h 107"/>
                <a:gd name="T4" fmla="*/ 2147483647 w 68"/>
                <a:gd name="T5" fmla="*/ 2147483647 h 107"/>
                <a:gd name="T6" fmla="*/ 2147483647 w 68"/>
                <a:gd name="T7" fmla="*/ 2147483647 h 107"/>
                <a:gd name="T8" fmla="*/ 2147483647 w 68"/>
                <a:gd name="T9" fmla="*/ 0 h 107"/>
                <a:gd name="T10" fmla="*/ 0 w 68"/>
                <a:gd name="T11" fmla="*/ 0 h 107"/>
                <a:gd name="T12" fmla="*/ 0 w 68"/>
                <a:gd name="T13" fmla="*/ 2147483647 h 107"/>
                <a:gd name="T14" fmla="*/ 2147483647 w 68"/>
                <a:gd name="T15" fmla="*/ 2147483647 h 107"/>
                <a:gd name="T16" fmla="*/ 2147483647 w 68"/>
                <a:gd name="T17" fmla="*/ 2147483647 h 107"/>
                <a:gd name="T18" fmla="*/ 2147483647 w 68"/>
                <a:gd name="T19" fmla="*/ 2147483647 h 107"/>
                <a:gd name="T20" fmla="*/ 2147483647 w 68"/>
                <a:gd name="T21" fmla="*/ 2147483647 h 107"/>
                <a:gd name="T22" fmla="*/ 2147483647 w 68"/>
                <a:gd name="T23" fmla="*/ 2147483647 h 107"/>
                <a:gd name="T24" fmla="*/ 2147483647 w 68"/>
                <a:gd name="T25" fmla="*/ 2147483647 h 1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8"/>
                <a:gd name="T40" fmla="*/ 0 h 107"/>
                <a:gd name="T41" fmla="*/ 68 w 68"/>
                <a:gd name="T42" fmla="*/ 107 h 1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8" h="107">
                  <a:moveTo>
                    <a:pt x="65" y="81"/>
                  </a:moveTo>
                  <a:cubicBezTo>
                    <a:pt x="65" y="81"/>
                    <a:pt x="65" y="81"/>
                    <a:pt x="65" y="81"/>
                  </a:cubicBezTo>
                  <a:cubicBezTo>
                    <a:pt x="65" y="80"/>
                    <a:pt x="64" y="79"/>
                    <a:pt x="63" y="78"/>
                  </a:cubicBezTo>
                  <a:cubicBezTo>
                    <a:pt x="61" y="74"/>
                    <a:pt x="56" y="62"/>
                    <a:pt x="54" y="36"/>
                  </a:cubicBezTo>
                  <a:cubicBezTo>
                    <a:pt x="54" y="0"/>
                    <a:pt x="54" y="0"/>
                    <a:pt x="54" y="0"/>
                  </a:cubicBezTo>
                  <a:cubicBezTo>
                    <a:pt x="0" y="0"/>
                    <a:pt x="0" y="0"/>
                    <a:pt x="0" y="0"/>
                  </a:cubicBezTo>
                  <a:cubicBezTo>
                    <a:pt x="0" y="102"/>
                    <a:pt x="0" y="102"/>
                    <a:pt x="0" y="102"/>
                  </a:cubicBezTo>
                  <a:cubicBezTo>
                    <a:pt x="0" y="105"/>
                    <a:pt x="2" y="107"/>
                    <a:pt x="5" y="107"/>
                  </a:cubicBezTo>
                  <a:cubicBezTo>
                    <a:pt x="49" y="107"/>
                    <a:pt x="49" y="107"/>
                    <a:pt x="49" y="107"/>
                  </a:cubicBezTo>
                  <a:cubicBezTo>
                    <a:pt x="49" y="107"/>
                    <a:pt x="49" y="107"/>
                    <a:pt x="49" y="107"/>
                  </a:cubicBezTo>
                  <a:cubicBezTo>
                    <a:pt x="50" y="107"/>
                    <a:pt x="50" y="107"/>
                    <a:pt x="50" y="107"/>
                  </a:cubicBezTo>
                  <a:cubicBezTo>
                    <a:pt x="60" y="107"/>
                    <a:pt x="68" y="99"/>
                    <a:pt x="68" y="90"/>
                  </a:cubicBezTo>
                  <a:cubicBezTo>
                    <a:pt x="68" y="87"/>
                    <a:pt x="67" y="84"/>
                    <a:pt x="65" y="81"/>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73" name="Freeform 797"/>
            <p:cNvSpPr>
              <a:spLocks noChangeArrowheads="1"/>
            </p:cNvSpPr>
            <p:nvPr/>
          </p:nvSpPr>
          <p:spPr bwMode="auto">
            <a:xfrm>
              <a:off x="171165" y="422531"/>
              <a:ext cx="82563" cy="231385"/>
            </a:xfrm>
            <a:custGeom>
              <a:avLst/>
              <a:gdLst>
                <a:gd name="T0" fmla="*/ 2147483647 w 38"/>
                <a:gd name="T1" fmla="*/ 2147483647 h 107"/>
                <a:gd name="T2" fmla="*/ 2147483647 w 38"/>
                <a:gd name="T3" fmla="*/ 2147483647 h 107"/>
                <a:gd name="T4" fmla="*/ 2147483647 w 38"/>
                <a:gd name="T5" fmla="*/ 2147483647 h 107"/>
                <a:gd name="T6" fmla="*/ 2147483647 w 38"/>
                <a:gd name="T7" fmla="*/ 2147483647 h 107"/>
                <a:gd name="T8" fmla="*/ 2147483647 w 38"/>
                <a:gd name="T9" fmla="*/ 0 h 107"/>
                <a:gd name="T10" fmla="*/ 0 w 38"/>
                <a:gd name="T11" fmla="*/ 0 h 107"/>
                <a:gd name="T12" fmla="*/ 0 w 38"/>
                <a:gd name="T13" fmla="*/ 2147483647 h 107"/>
                <a:gd name="T14" fmla="*/ 2147483647 w 38"/>
                <a:gd name="T15" fmla="*/ 2147483647 h 107"/>
                <a:gd name="T16" fmla="*/ 2147483647 w 38"/>
                <a:gd name="T17" fmla="*/ 2147483647 h 107"/>
                <a:gd name="T18" fmla="*/ 2147483647 w 38"/>
                <a:gd name="T19" fmla="*/ 2147483647 h 107"/>
                <a:gd name="T20" fmla="*/ 2147483647 w 38"/>
                <a:gd name="T21" fmla="*/ 2147483647 h 107"/>
                <a:gd name="T22" fmla="*/ 2147483647 w 38"/>
                <a:gd name="T23" fmla="*/ 2147483647 h 10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
                <a:gd name="T37" fmla="*/ 0 h 107"/>
                <a:gd name="T38" fmla="*/ 38 w 38"/>
                <a:gd name="T39" fmla="*/ 107 h 10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 h="107">
                  <a:moveTo>
                    <a:pt x="35" y="81"/>
                  </a:moveTo>
                  <a:cubicBezTo>
                    <a:pt x="35" y="81"/>
                    <a:pt x="35" y="81"/>
                    <a:pt x="35" y="81"/>
                  </a:cubicBezTo>
                  <a:cubicBezTo>
                    <a:pt x="35" y="80"/>
                    <a:pt x="34" y="79"/>
                    <a:pt x="33" y="78"/>
                  </a:cubicBezTo>
                  <a:cubicBezTo>
                    <a:pt x="31" y="74"/>
                    <a:pt x="26" y="62"/>
                    <a:pt x="24" y="36"/>
                  </a:cubicBezTo>
                  <a:cubicBezTo>
                    <a:pt x="24" y="0"/>
                    <a:pt x="24" y="0"/>
                    <a:pt x="24" y="0"/>
                  </a:cubicBezTo>
                  <a:cubicBezTo>
                    <a:pt x="0" y="0"/>
                    <a:pt x="0" y="0"/>
                    <a:pt x="0" y="0"/>
                  </a:cubicBezTo>
                  <a:cubicBezTo>
                    <a:pt x="0" y="107"/>
                    <a:pt x="0" y="107"/>
                    <a:pt x="0" y="107"/>
                  </a:cubicBezTo>
                  <a:cubicBezTo>
                    <a:pt x="19" y="107"/>
                    <a:pt x="19" y="107"/>
                    <a:pt x="19" y="107"/>
                  </a:cubicBezTo>
                  <a:cubicBezTo>
                    <a:pt x="19" y="107"/>
                    <a:pt x="19" y="107"/>
                    <a:pt x="19" y="107"/>
                  </a:cubicBezTo>
                  <a:cubicBezTo>
                    <a:pt x="20" y="107"/>
                    <a:pt x="20" y="107"/>
                    <a:pt x="20" y="107"/>
                  </a:cubicBezTo>
                  <a:cubicBezTo>
                    <a:pt x="30" y="107"/>
                    <a:pt x="38" y="99"/>
                    <a:pt x="38" y="90"/>
                  </a:cubicBezTo>
                  <a:cubicBezTo>
                    <a:pt x="38" y="87"/>
                    <a:pt x="37" y="84"/>
                    <a:pt x="35" y="81"/>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74" name="Freeform 798"/>
            <p:cNvSpPr>
              <a:spLocks noChangeArrowheads="1"/>
            </p:cNvSpPr>
            <p:nvPr/>
          </p:nvSpPr>
          <p:spPr bwMode="auto">
            <a:xfrm>
              <a:off x="267823" y="50301"/>
              <a:ext cx="310111" cy="509050"/>
            </a:xfrm>
            <a:custGeom>
              <a:avLst/>
              <a:gdLst>
                <a:gd name="T0" fmla="*/ 0 w 143"/>
                <a:gd name="T1" fmla="*/ 2147483647 h 236"/>
                <a:gd name="T2" fmla="*/ 0 w 143"/>
                <a:gd name="T3" fmla="*/ 2147483647 h 236"/>
                <a:gd name="T4" fmla="*/ 2147483647 w 143"/>
                <a:gd name="T5" fmla="*/ 2147483647 h 236"/>
                <a:gd name="T6" fmla="*/ 2147483647 w 143"/>
                <a:gd name="T7" fmla="*/ 0 h 236"/>
                <a:gd name="T8" fmla="*/ 0 w 143"/>
                <a:gd name="T9" fmla="*/ 2147483647 h 236"/>
                <a:gd name="T10" fmla="*/ 0 60000 65536"/>
                <a:gd name="T11" fmla="*/ 0 60000 65536"/>
                <a:gd name="T12" fmla="*/ 0 60000 65536"/>
                <a:gd name="T13" fmla="*/ 0 60000 65536"/>
                <a:gd name="T14" fmla="*/ 0 60000 65536"/>
                <a:gd name="T15" fmla="*/ 0 w 143"/>
                <a:gd name="T16" fmla="*/ 0 h 236"/>
                <a:gd name="T17" fmla="*/ 143 w 143"/>
                <a:gd name="T18" fmla="*/ 236 h 236"/>
              </a:gdLst>
              <a:ahLst/>
              <a:cxnLst>
                <a:cxn ang="T10">
                  <a:pos x="T0" y="T1"/>
                </a:cxn>
                <a:cxn ang="T11">
                  <a:pos x="T2" y="T3"/>
                </a:cxn>
                <a:cxn ang="T12">
                  <a:pos x="T4" y="T5"/>
                </a:cxn>
                <a:cxn ang="T13">
                  <a:pos x="T6" y="T7"/>
                </a:cxn>
                <a:cxn ang="T14">
                  <a:pos x="T8" y="T9"/>
                </a:cxn>
              </a:cxnLst>
              <a:rect l="T15" t="T16" r="T17" b="T18"/>
              <a:pathLst>
                <a:path w="143" h="236">
                  <a:moveTo>
                    <a:pt x="0" y="71"/>
                  </a:moveTo>
                  <a:cubicBezTo>
                    <a:pt x="0" y="165"/>
                    <a:pt x="0" y="165"/>
                    <a:pt x="0" y="165"/>
                  </a:cubicBezTo>
                  <a:cubicBezTo>
                    <a:pt x="21" y="167"/>
                    <a:pt x="74" y="178"/>
                    <a:pt x="143" y="236"/>
                  </a:cubicBezTo>
                  <a:cubicBezTo>
                    <a:pt x="143" y="0"/>
                    <a:pt x="143" y="0"/>
                    <a:pt x="143" y="0"/>
                  </a:cubicBezTo>
                  <a:cubicBezTo>
                    <a:pt x="74" y="58"/>
                    <a:pt x="21" y="69"/>
                    <a:pt x="0" y="71"/>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75" name="Freeform 799"/>
            <p:cNvSpPr>
              <a:spLocks noChangeArrowheads="1"/>
            </p:cNvSpPr>
            <p:nvPr/>
          </p:nvSpPr>
          <p:spPr bwMode="auto">
            <a:xfrm>
              <a:off x="267823" y="50301"/>
              <a:ext cx="310111" cy="253518"/>
            </a:xfrm>
            <a:custGeom>
              <a:avLst/>
              <a:gdLst>
                <a:gd name="T0" fmla="*/ 0 w 143"/>
                <a:gd name="T1" fmla="*/ 2147483647 h 118"/>
                <a:gd name="T2" fmla="*/ 2147483647 w 143"/>
                <a:gd name="T3" fmla="*/ 2147483647 h 118"/>
                <a:gd name="T4" fmla="*/ 2147483647 w 143"/>
                <a:gd name="T5" fmla="*/ 0 h 118"/>
                <a:gd name="T6" fmla="*/ 0 w 143"/>
                <a:gd name="T7" fmla="*/ 2147483647 h 118"/>
                <a:gd name="T8" fmla="*/ 0 w 143"/>
                <a:gd name="T9" fmla="*/ 2147483647 h 118"/>
                <a:gd name="T10" fmla="*/ 0 60000 65536"/>
                <a:gd name="T11" fmla="*/ 0 60000 65536"/>
                <a:gd name="T12" fmla="*/ 0 60000 65536"/>
                <a:gd name="T13" fmla="*/ 0 60000 65536"/>
                <a:gd name="T14" fmla="*/ 0 60000 65536"/>
                <a:gd name="T15" fmla="*/ 0 w 143"/>
                <a:gd name="T16" fmla="*/ 0 h 118"/>
                <a:gd name="T17" fmla="*/ 143 w 143"/>
                <a:gd name="T18" fmla="*/ 118 h 118"/>
              </a:gdLst>
              <a:ahLst/>
              <a:cxnLst>
                <a:cxn ang="T10">
                  <a:pos x="T0" y="T1"/>
                </a:cxn>
                <a:cxn ang="T11">
                  <a:pos x="T2" y="T3"/>
                </a:cxn>
                <a:cxn ang="T12">
                  <a:pos x="T4" y="T5"/>
                </a:cxn>
                <a:cxn ang="T13">
                  <a:pos x="T6" y="T7"/>
                </a:cxn>
                <a:cxn ang="T14">
                  <a:pos x="T8" y="T9"/>
                </a:cxn>
              </a:cxnLst>
              <a:rect l="T15" t="T16" r="T17" b="T18"/>
              <a:pathLst>
                <a:path w="143" h="118">
                  <a:moveTo>
                    <a:pt x="0" y="118"/>
                  </a:moveTo>
                  <a:cubicBezTo>
                    <a:pt x="143" y="118"/>
                    <a:pt x="143" y="118"/>
                    <a:pt x="143" y="118"/>
                  </a:cubicBezTo>
                  <a:cubicBezTo>
                    <a:pt x="143" y="0"/>
                    <a:pt x="143" y="0"/>
                    <a:pt x="143" y="0"/>
                  </a:cubicBezTo>
                  <a:cubicBezTo>
                    <a:pt x="74" y="58"/>
                    <a:pt x="21" y="69"/>
                    <a:pt x="0" y="71"/>
                  </a:cubicBezTo>
                  <a:lnTo>
                    <a:pt x="0" y="118"/>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76" name="Freeform 800"/>
            <p:cNvSpPr>
              <a:spLocks noChangeArrowheads="1"/>
            </p:cNvSpPr>
            <p:nvPr/>
          </p:nvSpPr>
          <p:spPr bwMode="auto">
            <a:xfrm>
              <a:off x="0" y="185109"/>
              <a:ext cx="304069" cy="237422"/>
            </a:xfrm>
            <a:custGeom>
              <a:avLst/>
              <a:gdLst>
                <a:gd name="T0" fmla="*/ 2147483647 w 141"/>
                <a:gd name="T1" fmla="*/ 0 h 110"/>
                <a:gd name="T2" fmla="*/ 2147483647 w 141"/>
                <a:gd name="T3" fmla="*/ 0 h 110"/>
                <a:gd name="T4" fmla="*/ 2147483647 w 141"/>
                <a:gd name="T5" fmla="*/ 0 h 110"/>
                <a:gd name="T6" fmla="*/ 0 w 141"/>
                <a:gd name="T7" fmla="*/ 2147483647 h 110"/>
                <a:gd name="T8" fmla="*/ 0 w 141"/>
                <a:gd name="T9" fmla="*/ 2147483647 h 110"/>
                <a:gd name="T10" fmla="*/ 2147483647 w 141"/>
                <a:gd name="T11" fmla="*/ 2147483647 h 110"/>
                <a:gd name="T12" fmla="*/ 2147483647 w 141"/>
                <a:gd name="T13" fmla="*/ 2147483647 h 110"/>
                <a:gd name="T14" fmla="*/ 2147483647 w 141"/>
                <a:gd name="T15" fmla="*/ 2147483647 h 110"/>
                <a:gd name="T16" fmla="*/ 2147483647 w 141"/>
                <a:gd name="T17" fmla="*/ 2147483647 h 110"/>
                <a:gd name="T18" fmla="*/ 2147483647 w 141"/>
                <a:gd name="T19" fmla="*/ 2147483647 h 110"/>
                <a:gd name="T20" fmla="*/ 2147483647 w 141"/>
                <a:gd name="T21" fmla="*/ 2147483647 h 110"/>
                <a:gd name="T22" fmla="*/ 2147483647 w 141"/>
                <a:gd name="T23" fmla="*/ 2147483647 h 110"/>
                <a:gd name="T24" fmla="*/ 2147483647 w 141"/>
                <a:gd name="T25" fmla="*/ 0 h 1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1"/>
                <a:gd name="T40" fmla="*/ 0 h 110"/>
                <a:gd name="T41" fmla="*/ 141 w 141"/>
                <a:gd name="T42" fmla="*/ 110 h 1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1" h="110">
                  <a:moveTo>
                    <a:pt x="135" y="0"/>
                  </a:moveTo>
                  <a:cubicBezTo>
                    <a:pt x="110" y="0"/>
                    <a:pt x="110" y="0"/>
                    <a:pt x="110" y="0"/>
                  </a:cubicBezTo>
                  <a:cubicBezTo>
                    <a:pt x="31" y="0"/>
                    <a:pt x="31" y="0"/>
                    <a:pt x="31" y="0"/>
                  </a:cubicBezTo>
                  <a:cubicBezTo>
                    <a:pt x="14" y="0"/>
                    <a:pt x="0" y="14"/>
                    <a:pt x="0" y="31"/>
                  </a:cubicBezTo>
                  <a:cubicBezTo>
                    <a:pt x="0" y="79"/>
                    <a:pt x="0" y="79"/>
                    <a:pt x="0" y="79"/>
                  </a:cubicBezTo>
                  <a:cubicBezTo>
                    <a:pt x="0" y="96"/>
                    <a:pt x="14" y="110"/>
                    <a:pt x="31" y="110"/>
                  </a:cubicBezTo>
                  <a:cubicBezTo>
                    <a:pt x="110" y="110"/>
                    <a:pt x="110" y="110"/>
                    <a:pt x="110" y="110"/>
                  </a:cubicBezTo>
                  <a:cubicBezTo>
                    <a:pt x="135" y="110"/>
                    <a:pt x="135" y="110"/>
                    <a:pt x="135" y="110"/>
                  </a:cubicBezTo>
                  <a:cubicBezTo>
                    <a:pt x="138" y="110"/>
                    <a:pt x="141" y="107"/>
                    <a:pt x="141" y="104"/>
                  </a:cubicBezTo>
                  <a:cubicBezTo>
                    <a:pt x="141" y="79"/>
                    <a:pt x="141" y="79"/>
                    <a:pt x="141" y="79"/>
                  </a:cubicBezTo>
                  <a:cubicBezTo>
                    <a:pt x="141" y="31"/>
                    <a:pt x="141" y="31"/>
                    <a:pt x="141" y="31"/>
                  </a:cubicBezTo>
                  <a:cubicBezTo>
                    <a:pt x="141" y="6"/>
                    <a:pt x="141" y="6"/>
                    <a:pt x="141" y="6"/>
                  </a:cubicBezTo>
                  <a:cubicBezTo>
                    <a:pt x="141" y="3"/>
                    <a:pt x="138" y="0"/>
                    <a:pt x="135"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77" name="Rectangle 801"/>
            <p:cNvSpPr>
              <a:spLocks noChangeArrowheads="1"/>
            </p:cNvSpPr>
            <p:nvPr/>
          </p:nvSpPr>
          <p:spPr bwMode="auto">
            <a:xfrm>
              <a:off x="106726" y="422531"/>
              <a:ext cx="116795" cy="14084"/>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478" name="Freeform 802"/>
            <p:cNvSpPr>
              <a:spLocks noChangeArrowheads="1"/>
            </p:cNvSpPr>
            <p:nvPr/>
          </p:nvSpPr>
          <p:spPr bwMode="auto">
            <a:xfrm>
              <a:off x="561824" y="50301"/>
              <a:ext cx="16110" cy="509050"/>
            </a:xfrm>
            <a:custGeom>
              <a:avLst/>
              <a:gdLst>
                <a:gd name="T0" fmla="*/ 0 w 7"/>
                <a:gd name="T1" fmla="*/ 2147483647 h 236"/>
                <a:gd name="T2" fmla="*/ 2147483647 w 7"/>
                <a:gd name="T3" fmla="*/ 2147483647 h 236"/>
                <a:gd name="T4" fmla="*/ 2147483647 w 7"/>
                <a:gd name="T5" fmla="*/ 0 h 236"/>
                <a:gd name="T6" fmla="*/ 0 w 7"/>
                <a:gd name="T7" fmla="*/ 2147483647 h 236"/>
                <a:gd name="T8" fmla="*/ 0 w 7"/>
                <a:gd name="T9" fmla="*/ 2147483647 h 236"/>
                <a:gd name="T10" fmla="*/ 0 60000 65536"/>
                <a:gd name="T11" fmla="*/ 0 60000 65536"/>
                <a:gd name="T12" fmla="*/ 0 60000 65536"/>
                <a:gd name="T13" fmla="*/ 0 60000 65536"/>
                <a:gd name="T14" fmla="*/ 0 60000 65536"/>
                <a:gd name="T15" fmla="*/ 0 w 7"/>
                <a:gd name="T16" fmla="*/ 0 h 236"/>
                <a:gd name="T17" fmla="*/ 7 w 7"/>
                <a:gd name="T18" fmla="*/ 236 h 236"/>
              </a:gdLst>
              <a:ahLst/>
              <a:cxnLst>
                <a:cxn ang="T10">
                  <a:pos x="T0" y="T1"/>
                </a:cxn>
                <a:cxn ang="T11">
                  <a:pos x="T2" y="T3"/>
                </a:cxn>
                <a:cxn ang="T12">
                  <a:pos x="T4" y="T5"/>
                </a:cxn>
                <a:cxn ang="T13">
                  <a:pos x="T6" y="T7"/>
                </a:cxn>
                <a:cxn ang="T14">
                  <a:pos x="T8" y="T9"/>
                </a:cxn>
              </a:cxnLst>
              <a:rect l="T15" t="T16" r="T17" b="T18"/>
              <a:pathLst>
                <a:path w="7" h="236">
                  <a:moveTo>
                    <a:pt x="0" y="230"/>
                  </a:moveTo>
                  <a:cubicBezTo>
                    <a:pt x="3" y="232"/>
                    <a:pt x="5" y="234"/>
                    <a:pt x="7" y="236"/>
                  </a:cubicBezTo>
                  <a:cubicBezTo>
                    <a:pt x="7" y="0"/>
                    <a:pt x="7" y="0"/>
                    <a:pt x="7" y="0"/>
                  </a:cubicBezTo>
                  <a:cubicBezTo>
                    <a:pt x="5" y="2"/>
                    <a:pt x="3" y="4"/>
                    <a:pt x="0" y="6"/>
                  </a:cubicBezTo>
                  <a:lnTo>
                    <a:pt x="0" y="23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79" name="Freeform 803"/>
            <p:cNvSpPr>
              <a:spLocks noChangeArrowheads="1"/>
            </p:cNvSpPr>
            <p:nvPr/>
          </p:nvSpPr>
          <p:spPr bwMode="auto">
            <a:xfrm>
              <a:off x="0" y="185109"/>
              <a:ext cx="304069" cy="120723"/>
            </a:xfrm>
            <a:custGeom>
              <a:avLst/>
              <a:gdLst>
                <a:gd name="T0" fmla="*/ 2147483647 w 141"/>
                <a:gd name="T1" fmla="*/ 0 h 56"/>
                <a:gd name="T2" fmla="*/ 2147483647 w 141"/>
                <a:gd name="T3" fmla="*/ 0 h 56"/>
                <a:gd name="T4" fmla="*/ 0 w 141"/>
                <a:gd name="T5" fmla="*/ 2147483647 h 56"/>
                <a:gd name="T6" fmla="*/ 0 w 141"/>
                <a:gd name="T7" fmla="*/ 2147483647 h 56"/>
                <a:gd name="T8" fmla="*/ 2147483647 w 141"/>
                <a:gd name="T9" fmla="*/ 2147483647 h 56"/>
                <a:gd name="T10" fmla="*/ 2147483647 w 141"/>
                <a:gd name="T11" fmla="*/ 2147483647 h 56"/>
                <a:gd name="T12" fmla="*/ 2147483647 w 141"/>
                <a:gd name="T13" fmla="*/ 2147483647 h 56"/>
                <a:gd name="T14" fmla="*/ 2147483647 w 141"/>
                <a:gd name="T15" fmla="*/ 2147483647 h 56"/>
                <a:gd name="T16" fmla="*/ 2147483647 w 141"/>
                <a:gd name="T17" fmla="*/ 0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1"/>
                <a:gd name="T28" fmla="*/ 0 h 56"/>
                <a:gd name="T29" fmla="*/ 141 w 141"/>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1" h="56">
                  <a:moveTo>
                    <a:pt x="135" y="0"/>
                  </a:moveTo>
                  <a:cubicBezTo>
                    <a:pt x="31" y="0"/>
                    <a:pt x="31" y="0"/>
                    <a:pt x="31" y="0"/>
                  </a:cubicBezTo>
                  <a:cubicBezTo>
                    <a:pt x="14" y="0"/>
                    <a:pt x="0" y="14"/>
                    <a:pt x="0" y="31"/>
                  </a:cubicBezTo>
                  <a:cubicBezTo>
                    <a:pt x="0" y="47"/>
                    <a:pt x="0" y="47"/>
                    <a:pt x="0" y="47"/>
                  </a:cubicBezTo>
                  <a:cubicBezTo>
                    <a:pt x="1" y="52"/>
                    <a:pt x="6" y="56"/>
                    <a:pt x="12" y="56"/>
                  </a:cubicBezTo>
                  <a:cubicBezTo>
                    <a:pt x="129" y="56"/>
                    <a:pt x="129" y="56"/>
                    <a:pt x="129" y="56"/>
                  </a:cubicBezTo>
                  <a:cubicBezTo>
                    <a:pt x="135" y="56"/>
                    <a:pt x="140" y="52"/>
                    <a:pt x="141" y="47"/>
                  </a:cubicBezTo>
                  <a:cubicBezTo>
                    <a:pt x="141" y="6"/>
                    <a:pt x="141" y="6"/>
                    <a:pt x="141" y="6"/>
                  </a:cubicBezTo>
                  <a:cubicBezTo>
                    <a:pt x="141" y="3"/>
                    <a:pt x="138" y="0"/>
                    <a:pt x="135"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80" name="Freeform 804"/>
            <p:cNvSpPr>
              <a:spLocks noChangeArrowheads="1"/>
            </p:cNvSpPr>
            <p:nvPr/>
          </p:nvSpPr>
          <p:spPr bwMode="auto">
            <a:xfrm>
              <a:off x="577934" y="305832"/>
              <a:ext cx="80548" cy="301808"/>
            </a:xfrm>
            <a:custGeom>
              <a:avLst/>
              <a:gdLst>
                <a:gd name="T0" fmla="*/ 0 w 38"/>
                <a:gd name="T1" fmla="*/ 0 h 140"/>
                <a:gd name="T2" fmla="*/ 0 w 38"/>
                <a:gd name="T3" fmla="*/ 2147483647 h 140"/>
                <a:gd name="T4" fmla="*/ 2147483647 w 38"/>
                <a:gd name="T5" fmla="*/ 2147483647 h 140"/>
                <a:gd name="T6" fmla="*/ 2147483647 w 38"/>
                <a:gd name="T7" fmla="*/ 2147483647 h 140"/>
                <a:gd name="T8" fmla="*/ 2147483647 w 38"/>
                <a:gd name="T9" fmla="*/ 2147483647 h 140"/>
                <a:gd name="T10" fmla="*/ 2147483647 w 38"/>
                <a:gd name="T11" fmla="*/ 0 h 140"/>
                <a:gd name="T12" fmla="*/ 0 w 38"/>
                <a:gd name="T13" fmla="*/ 0 h 140"/>
                <a:gd name="T14" fmla="*/ 0 60000 65536"/>
                <a:gd name="T15" fmla="*/ 0 60000 65536"/>
                <a:gd name="T16" fmla="*/ 0 60000 65536"/>
                <a:gd name="T17" fmla="*/ 0 60000 65536"/>
                <a:gd name="T18" fmla="*/ 0 60000 65536"/>
                <a:gd name="T19" fmla="*/ 0 60000 65536"/>
                <a:gd name="T20" fmla="*/ 0 60000 65536"/>
                <a:gd name="T21" fmla="*/ 0 w 38"/>
                <a:gd name="T22" fmla="*/ 0 h 140"/>
                <a:gd name="T23" fmla="*/ 38 w 38"/>
                <a:gd name="T24" fmla="*/ 140 h 1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40">
                  <a:moveTo>
                    <a:pt x="0" y="0"/>
                  </a:moveTo>
                  <a:cubicBezTo>
                    <a:pt x="0" y="127"/>
                    <a:pt x="0" y="127"/>
                    <a:pt x="0" y="127"/>
                  </a:cubicBezTo>
                  <a:cubicBezTo>
                    <a:pt x="0" y="134"/>
                    <a:pt x="6" y="140"/>
                    <a:pt x="13" y="140"/>
                  </a:cubicBezTo>
                  <a:cubicBezTo>
                    <a:pt x="26" y="140"/>
                    <a:pt x="26" y="140"/>
                    <a:pt x="26" y="140"/>
                  </a:cubicBezTo>
                  <a:cubicBezTo>
                    <a:pt x="32" y="140"/>
                    <a:pt x="38" y="134"/>
                    <a:pt x="38" y="127"/>
                  </a:cubicBezTo>
                  <a:cubicBezTo>
                    <a:pt x="38" y="0"/>
                    <a:pt x="38" y="0"/>
                    <a:pt x="38" y="0"/>
                  </a:cubicBezTo>
                  <a:lnTo>
                    <a:pt x="0"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81" name="Freeform 805"/>
            <p:cNvSpPr>
              <a:spLocks noChangeArrowheads="1"/>
            </p:cNvSpPr>
            <p:nvPr/>
          </p:nvSpPr>
          <p:spPr bwMode="auto">
            <a:xfrm>
              <a:off x="577934" y="0"/>
              <a:ext cx="80548" cy="305832"/>
            </a:xfrm>
            <a:custGeom>
              <a:avLst/>
              <a:gdLst>
                <a:gd name="T0" fmla="*/ 2147483647 w 38"/>
                <a:gd name="T1" fmla="*/ 2147483647 h 142"/>
                <a:gd name="T2" fmla="*/ 2147483647 w 38"/>
                <a:gd name="T3" fmla="*/ 0 h 142"/>
                <a:gd name="T4" fmla="*/ 2147483647 w 38"/>
                <a:gd name="T5" fmla="*/ 0 h 142"/>
                <a:gd name="T6" fmla="*/ 0 w 38"/>
                <a:gd name="T7" fmla="*/ 2147483647 h 142"/>
                <a:gd name="T8" fmla="*/ 0 w 38"/>
                <a:gd name="T9" fmla="*/ 2147483647 h 142"/>
                <a:gd name="T10" fmla="*/ 2147483647 w 38"/>
                <a:gd name="T11" fmla="*/ 2147483647 h 142"/>
                <a:gd name="T12" fmla="*/ 2147483647 w 38"/>
                <a:gd name="T13" fmla="*/ 2147483647 h 142"/>
                <a:gd name="T14" fmla="*/ 0 60000 65536"/>
                <a:gd name="T15" fmla="*/ 0 60000 65536"/>
                <a:gd name="T16" fmla="*/ 0 60000 65536"/>
                <a:gd name="T17" fmla="*/ 0 60000 65536"/>
                <a:gd name="T18" fmla="*/ 0 60000 65536"/>
                <a:gd name="T19" fmla="*/ 0 60000 65536"/>
                <a:gd name="T20" fmla="*/ 0 60000 65536"/>
                <a:gd name="T21" fmla="*/ 0 w 38"/>
                <a:gd name="T22" fmla="*/ 0 h 142"/>
                <a:gd name="T23" fmla="*/ 38 w 38"/>
                <a:gd name="T24" fmla="*/ 142 h 1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42">
                  <a:moveTo>
                    <a:pt x="38" y="13"/>
                  </a:moveTo>
                  <a:cubicBezTo>
                    <a:pt x="38" y="6"/>
                    <a:pt x="32" y="0"/>
                    <a:pt x="26" y="0"/>
                  </a:cubicBezTo>
                  <a:cubicBezTo>
                    <a:pt x="13" y="0"/>
                    <a:pt x="13" y="0"/>
                    <a:pt x="13" y="0"/>
                  </a:cubicBezTo>
                  <a:cubicBezTo>
                    <a:pt x="6" y="0"/>
                    <a:pt x="0" y="6"/>
                    <a:pt x="0" y="13"/>
                  </a:cubicBezTo>
                  <a:cubicBezTo>
                    <a:pt x="0" y="142"/>
                    <a:pt x="0" y="142"/>
                    <a:pt x="0" y="142"/>
                  </a:cubicBezTo>
                  <a:cubicBezTo>
                    <a:pt x="38" y="142"/>
                    <a:pt x="38" y="142"/>
                    <a:pt x="38" y="142"/>
                  </a:cubicBezTo>
                  <a:lnTo>
                    <a:pt x="38" y="13"/>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82" name="Freeform 806"/>
            <p:cNvSpPr>
              <a:spLocks noChangeArrowheads="1"/>
            </p:cNvSpPr>
            <p:nvPr/>
          </p:nvSpPr>
          <p:spPr bwMode="auto">
            <a:xfrm>
              <a:off x="304069" y="191144"/>
              <a:ext cx="16110" cy="225350"/>
            </a:xfrm>
            <a:custGeom>
              <a:avLst/>
              <a:gdLst>
                <a:gd name="T0" fmla="*/ 0 w 7"/>
                <a:gd name="T1" fmla="*/ 2147483647 h 104"/>
                <a:gd name="T2" fmla="*/ 2147483647 w 7"/>
                <a:gd name="T3" fmla="*/ 2147483647 h 104"/>
                <a:gd name="T4" fmla="*/ 2147483647 w 7"/>
                <a:gd name="T5" fmla="*/ 0 h 104"/>
                <a:gd name="T6" fmla="*/ 0 w 7"/>
                <a:gd name="T7" fmla="*/ 2147483647 h 104"/>
                <a:gd name="T8" fmla="*/ 0 w 7"/>
                <a:gd name="T9" fmla="*/ 2147483647 h 104"/>
                <a:gd name="T10" fmla="*/ 0 60000 65536"/>
                <a:gd name="T11" fmla="*/ 0 60000 65536"/>
                <a:gd name="T12" fmla="*/ 0 60000 65536"/>
                <a:gd name="T13" fmla="*/ 0 60000 65536"/>
                <a:gd name="T14" fmla="*/ 0 60000 65536"/>
                <a:gd name="T15" fmla="*/ 0 w 7"/>
                <a:gd name="T16" fmla="*/ 0 h 104"/>
                <a:gd name="T17" fmla="*/ 7 w 7"/>
                <a:gd name="T18" fmla="*/ 104 h 104"/>
              </a:gdLst>
              <a:ahLst/>
              <a:cxnLst>
                <a:cxn ang="T10">
                  <a:pos x="T0" y="T1"/>
                </a:cxn>
                <a:cxn ang="T11">
                  <a:pos x="T2" y="T3"/>
                </a:cxn>
                <a:cxn ang="T12">
                  <a:pos x="T4" y="T5"/>
                </a:cxn>
                <a:cxn ang="T13">
                  <a:pos x="T6" y="T7"/>
                </a:cxn>
                <a:cxn ang="T14">
                  <a:pos x="T8" y="T9"/>
                </a:cxn>
              </a:cxnLst>
              <a:rect l="T15" t="T16" r="T17" b="T18"/>
              <a:pathLst>
                <a:path w="7" h="104">
                  <a:moveTo>
                    <a:pt x="0" y="102"/>
                  </a:moveTo>
                  <a:cubicBezTo>
                    <a:pt x="2" y="102"/>
                    <a:pt x="5" y="103"/>
                    <a:pt x="7" y="104"/>
                  </a:cubicBezTo>
                  <a:cubicBezTo>
                    <a:pt x="7" y="0"/>
                    <a:pt x="7" y="0"/>
                    <a:pt x="7" y="0"/>
                  </a:cubicBezTo>
                  <a:cubicBezTo>
                    <a:pt x="5" y="1"/>
                    <a:pt x="2" y="2"/>
                    <a:pt x="0" y="2"/>
                  </a:cubicBezTo>
                  <a:lnTo>
                    <a:pt x="0" y="102"/>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图片 189"/>
          <p:cNvPicPr>
            <a:picLocks noChangeAspect="1"/>
          </p:cNvPicPr>
          <p:nvPr/>
        </p:nvPicPr>
        <p:blipFill>
          <a:blip r:embed="rId1"/>
          <a:stretch>
            <a:fillRect/>
          </a:stretch>
        </p:blipFill>
        <p:spPr>
          <a:xfrm>
            <a:off x="7680615" y="4671549"/>
            <a:ext cx="9661962" cy="5608806"/>
          </a:xfrm>
          <a:prstGeom prst="rect">
            <a:avLst/>
          </a:prstGeom>
          <a:scene3d>
            <a:camera prst="orthographicFront">
              <a:rot lat="0" lon="10800000" rev="0"/>
            </a:camera>
            <a:lightRig rig="threePt" dir="t"/>
          </a:scene3d>
        </p:spPr>
      </p:pic>
      <p:sp>
        <p:nvSpPr>
          <p:cNvPr id="156" name="平行四边形 155"/>
          <p:cNvSpPr/>
          <p:nvPr/>
        </p:nvSpPr>
        <p:spPr>
          <a:xfrm>
            <a:off x="10442581" y="2254239"/>
            <a:ext cx="7845419" cy="8029891"/>
          </a:xfrm>
          <a:custGeom>
            <a:avLst/>
            <a:gdLst>
              <a:gd name="connsiteX0" fmla="*/ 0 w 8763000"/>
              <a:gd name="connsiteY0" fmla="*/ 8029891 h 8029891"/>
              <a:gd name="connsiteX1" fmla="*/ 4625779 w 8763000"/>
              <a:gd name="connsiteY1" fmla="*/ 0 h 8029891"/>
              <a:gd name="connsiteX2" fmla="*/ 8763000 w 8763000"/>
              <a:gd name="connsiteY2" fmla="*/ 0 h 8029891"/>
              <a:gd name="connsiteX3" fmla="*/ 4137221 w 8763000"/>
              <a:gd name="connsiteY3" fmla="*/ 8029891 h 8029891"/>
              <a:gd name="connsiteX4" fmla="*/ 0 w 8763000"/>
              <a:gd name="connsiteY4" fmla="*/ 8029891 h 8029891"/>
              <a:gd name="connsiteX0-1" fmla="*/ 0 w 8763000"/>
              <a:gd name="connsiteY0-2" fmla="*/ 8029891 h 8029891"/>
              <a:gd name="connsiteX1-3" fmla="*/ 4625779 w 8763000"/>
              <a:gd name="connsiteY1-4" fmla="*/ 0 h 8029891"/>
              <a:gd name="connsiteX2-5" fmla="*/ 8763000 w 8763000"/>
              <a:gd name="connsiteY2-6" fmla="*/ 0 h 8029891"/>
              <a:gd name="connsiteX3-7" fmla="*/ 4243546 w 8763000"/>
              <a:gd name="connsiteY3-8" fmla="*/ 8008626 h 8029891"/>
              <a:gd name="connsiteX4-9" fmla="*/ 0 w 8763000"/>
              <a:gd name="connsiteY4-10" fmla="*/ 8029891 h 80298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763000" h="8029891">
                <a:moveTo>
                  <a:pt x="0" y="8029891"/>
                </a:moveTo>
                <a:lnTo>
                  <a:pt x="4625779" y="0"/>
                </a:lnTo>
                <a:lnTo>
                  <a:pt x="8763000" y="0"/>
                </a:lnTo>
                <a:lnTo>
                  <a:pt x="4243546" y="8008626"/>
                </a:lnTo>
                <a:lnTo>
                  <a:pt x="0" y="8029891"/>
                </a:lnTo>
                <a:close/>
              </a:path>
            </a:pathLst>
          </a:custGeom>
          <a:solidFill>
            <a:schemeClr val="tx1">
              <a:lumMod val="75000"/>
              <a:lumOff val="25000"/>
              <a:alpha val="60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6351"/>
            <a:ext cx="7110226" cy="10286705"/>
          </a:xfrm>
          <a:custGeom>
            <a:avLst/>
            <a:gdLst>
              <a:gd name="connsiteX0" fmla="*/ 0 w 7110226"/>
              <a:gd name="connsiteY0" fmla="*/ 0 h 10286705"/>
              <a:gd name="connsiteX1" fmla="*/ 7110226 w 7110226"/>
              <a:gd name="connsiteY1" fmla="*/ 0 h 10286705"/>
              <a:gd name="connsiteX2" fmla="*/ 7110226 w 7110226"/>
              <a:gd name="connsiteY2" fmla="*/ 10286705 h 10286705"/>
              <a:gd name="connsiteX3" fmla="*/ 0 w 7110226"/>
              <a:gd name="connsiteY3" fmla="*/ 10286705 h 10286705"/>
              <a:gd name="connsiteX4" fmla="*/ 0 w 7110226"/>
              <a:gd name="connsiteY4" fmla="*/ 0 h 10286705"/>
              <a:gd name="connsiteX0-1" fmla="*/ 0 w 7110226"/>
              <a:gd name="connsiteY0-2" fmla="*/ 0 h 10286705"/>
              <a:gd name="connsiteX1-3" fmla="*/ 7110226 w 7110226"/>
              <a:gd name="connsiteY1-4" fmla="*/ 0 h 10286705"/>
              <a:gd name="connsiteX2-5" fmla="*/ 4001266 w 7110226"/>
              <a:gd name="connsiteY2-6" fmla="*/ 10286705 h 10286705"/>
              <a:gd name="connsiteX3-7" fmla="*/ 0 w 7110226"/>
              <a:gd name="connsiteY3-8" fmla="*/ 10286705 h 10286705"/>
              <a:gd name="connsiteX4-9" fmla="*/ 0 w 7110226"/>
              <a:gd name="connsiteY4-10" fmla="*/ 0 h 102867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10226" h="10286705">
                <a:moveTo>
                  <a:pt x="0" y="0"/>
                </a:moveTo>
                <a:lnTo>
                  <a:pt x="7110226" y="0"/>
                </a:lnTo>
                <a:lnTo>
                  <a:pt x="4001266" y="10286705"/>
                </a:lnTo>
                <a:lnTo>
                  <a:pt x="0" y="10286705"/>
                </a:lnTo>
                <a:lnTo>
                  <a:pt x="0" y="0"/>
                </a:lnTo>
                <a:close/>
              </a:path>
            </a:pathLst>
          </a:custGeom>
          <a:solidFill>
            <a:srgbClr val="F0242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46"/>
          <p:cNvSpPr txBox="1"/>
          <p:nvPr/>
        </p:nvSpPr>
        <p:spPr>
          <a:xfrm>
            <a:off x="2713140" y="1427457"/>
            <a:ext cx="3119149" cy="7786747"/>
          </a:xfrm>
          <a:prstGeom prst="rect">
            <a:avLst/>
          </a:prstGeom>
          <a:noFill/>
          <a:effectLst>
            <a:outerShdw blurRad="1270000" dist="38100" dir="5400000" algn="t" rotWithShape="0">
              <a:prstClr val="black">
                <a:alpha val="40000"/>
              </a:prstClr>
            </a:outerShdw>
          </a:effectLst>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algn="ctr"/>
            <a:r>
              <a:rPr lang="en-US" altLang="zh-CN" sz="50000" b="1" dirty="0" smtClean="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3</a:t>
            </a:r>
            <a:endParaRPr lang="zh-CN" altLang="en-US" sz="500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矩形 4"/>
          <p:cNvSpPr/>
          <p:nvPr/>
        </p:nvSpPr>
        <p:spPr>
          <a:xfrm>
            <a:off x="4684033" y="5381133"/>
            <a:ext cx="1862918" cy="2679024"/>
          </a:xfrm>
          <a:custGeom>
            <a:avLst/>
            <a:gdLst>
              <a:gd name="connsiteX0" fmla="*/ 0 w 914400"/>
              <a:gd name="connsiteY0" fmla="*/ 0 h 2494462"/>
              <a:gd name="connsiteX1" fmla="*/ 914400 w 914400"/>
              <a:gd name="connsiteY1" fmla="*/ 0 h 2494462"/>
              <a:gd name="connsiteX2" fmla="*/ 914400 w 914400"/>
              <a:gd name="connsiteY2" fmla="*/ 2494462 h 2494462"/>
              <a:gd name="connsiteX3" fmla="*/ 0 w 914400"/>
              <a:gd name="connsiteY3" fmla="*/ 2494462 h 2494462"/>
              <a:gd name="connsiteX4" fmla="*/ 0 w 914400"/>
              <a:gd name="connsiteY4" fmla="*/ 0 h 2494462"/>
              <a:gd name="connsiteX0-1" fmla="*/ 744279 w 1658679"/>
              <a:gd name="connsiteY0-2" fmla="*/ 0 h 2685848"/>
              <a:gd name="connsiteX1-3" fmla="*/ 1658679 w 1658679"/>
              <a:gd name="connsiteY1-4" fmla="*/ 0 h 2685848"/>
              <a:gd name="connsiteX2-5" fmla="*/ 1658679 w 1658679"/>
              <a:gd name="connsiteY2-6" fmla="*/ 2494462 h 2685848"/>
              <a:gd name="connsiteX3-7" fmla="*/ 0 w 1658679"/>
              <a:gd name="connsiteY3-8" fmla="*/ 2685848 h 2685848"/>
              <a:gd name="connsiteX4-9" fmla="*/ 744279 w 1658679"/>
              <a:gd name="connsiteY4-10" fmla="*/ 0 h 2685848"/>
              <a:gd name="connsiteX0-11" fmla="*/ 744279 w 2509283"/>
              <a:gd name="connsiteY0-12" fmla="*/ 0 h 2685848"/>
              <a:gd name="connsiteX1-13" fmla="*/ 1658679 w 2509283"/>
              <a:gd name="connsiteY1-14" fmla="*/ 0 h 2685848"/>
              <a:gd name="connsiteX2-15" fmla="*/ 2509283 w 2509283"/>
              <a:gd name="connsiteY2-16" fmla="*/ 2622053 h 2685848"/>
              <a:gd name="connsiteX3-17" fmla="*/ 0 w 2509283"/>
              <a:gd name="connsiteY3-18" fmla="*/ 2685848 h 2685848"/>
              <a:gd name="connsiteX4-19" fmla="*/ 744279 w 2509283"/>
              <a:gd name="connsiteY4-20" fmla="*/ 0 h 2685848"/>
              <a:gd name="connsiteX0-21" fmla="*/ 744279 w 1658679"/>
              <a:gd name="connsiteY0-22" fmla="*/ 0 h 2685848"/>
              <a:gd name="connsiteX1-23" fmla="*/ 1658679 w 1658679"/>
              <a:gd name="connsiteY1-24" fmla="*/ 0 h 2685848"/>
              <a:gd name="connsiteX2-25" fmla="*/ 1531087 w 1658679"/>
              <a:gd name="connsiteY2-26" fmla="*/ 2643318 h 2685848"/>
              <a:gd name="connsiteX3-27" fmla="*/ 0 w 1658679"/>
              <a:gd name="connsiteY3-28" fmla="*/ 2685848 h 2685848"/>
              <a:gd name="connsiteX4-29" fmla="*/ 744279 w 1658679"/>
              <a:gd name="connsiteY4-30" fmla="*/ 0 h 2685848"/>
              <a:gd name="connsiteX0-31" fmla="*/ 744279 w 1658679"/>
              <a:gd name="connsiteY0-32" fmla="*/ 0 h 2685848"/>
              <a:gd name="connsiteX1-33" fmla="*/ 1658679 w 1658679"/>
              <a:gd name="connsiteY1-34" fmla="*/ 0 h 2685848"/>
              <a:gd name="connsiteX2-35" fmla="*/ 1531087 w 1658679"/>
              <a:gd name="connsiteY2-36" fmla="*/ 2643318 h 2685848"/>
              <a:gd name="connsiteX3-37" fmla="*/ 0 w 1658679"/>
              <a:gd name="connsiteY3-38" fmla="*/ 2685848 h 2685848"/>
              <a:gd name="connsiteX4-39" fmla="*/ 744279 w 1658679"/>
              <a:gd name="connsiteY4-40" fmla="*/ 0 h 2685848"/>
              <a:gd name="connsiteX0-41" fmla="*/ 744279 w 1828798"/>
              <a:gd name="connsiteY0-42" fmla="*/ 0 h 2685848"/>
              <a:gd name="connsiteX1-43" fmla="*/ 1658679 w 1828798"/>
              <a:gd name="connsiteY1-44" fmla="*/ 0 h 2685848"/>
              <a:gd name="connsiteX2-45" fmla="*/ 1828798 w 1828798"/>
              <a:gd name="connsiteY2-46" fmla="*/ 2196751 h 2685848"/>
              <a:gd name="connsiteX3-47" fmla="*/ 0 w 1828798"/>
              <a:gd name="connsiteY3-48" fmla="*/ 2685848 h 2685848"/>
              <a:gd name="connsiteX4-49" fmla="*/ 744279 w 1828798"/>
              <a:gd name="connsiteY4-50" fmla="*/ 0 h 2685848"/>
              <a:gd name="connsiteX0-51" fmla="*/ 778399 w 1862918"/>
              <a:gd name="connsiteY0-52" fmla="*/ 0 h 2665376"/>
              <a:gd name="connsiteX1-53" fmla="*/ 1692799 w 1862918"/>
              <a:gd name="connsiteY1-54" fmla="*/ 0 h 2665376"/>
              <a:gd name="connsiteX2-55" fmla="*/ 1862918 w 1862918"/>
              <a:gd name="connsiteY2-56" fmla="*/ 2196751 h 2665376"/>
              <a:gd name="connsiteX3-57" fmla="*/ 0 w 1862918"/>
              <a:gd name="connsiteY3-58" fmla="*/ 2665376 h 2665376"/>
              <a:gd name="connsiteX4-59" fmla="*/ 778399 w 1862918"/>
              <a:gd name="connsiteY4-60" fmla="*/ 0 h 2665376"/>
              <a:gd name="connsiteX0-61" fmla="*/ 798870 w 1862918"/>
              <a:gd name="connsiteY0-62" fmla="*/ 0 h 2679024"/>
              <a:gd name="connsiteX1-63" fmla="*/ 1692799 w 1862918"/>
              <a:gd name="connsiteY1-64" fmla="*/ 13648 h 2679024"/>
              <a:gd name="connsiteX2-65" fmla="*/ 1862918 w 1862918"/>
              <a:gd name="connsiteY2-66" fmla="*/ 2210399 h 2679024"/>
              <a:gd name="connsiteX3-67" fmla="*/ 0 w 1862918"/>
              <a:gd name="connsiteY3-68" fmla="*/ 2679024 h 2679024"/>
              <a:gd name="connsiteX4-69" fmla="*/ 798870 w 1862918"/>
              <a:gd name="connsiteY4-70" fmla="*/ 0 h 26790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62918" h="2679024">
                <a:moveTo>
                  <a:pt x="798870" y="0"/>
                </a:moveTo>
                <a:lnTo>
                  <a:pt x="1692799" y="13648"/>
                </a:lnTo>
                <a:lnTo>
                  <a:pt x="1862918" y="2210399"/>
                </a:lnTo>
                <a:lnTo>
                  <a:pt x="0" y="2679024"/>
                </a:lnTo>
                <a:lnTo>
                  <a:pt x="798870" y="0"/>
                </a:lnTo>
                <a:close/>
              </a:path>
            </a:pathLst>
          </a:custGeom>
          <a:solidFill>
            <a:srgbClr val="252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705558" y="3168424"/>
            <a:ext cx="8599265" cy="4523105"/>
          </a:xfrm>
          <a:prstGeom prst="rect">
            <a:avLst/>
          </a:prstGeom>
          <a:noFill/>
        </p:spPr>
        <p:txBody>
          <a:bodyPr wrap="square" rtlCol="0">
            <a:spAutoFit/>
          </a:bodyPr>
          <a:lstStyle/>
          <a:p>
            <a:r>
              <a:rPr lang="vi-VN" altLang="zh-CN" sz="9600"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Quản lí thiết bị và hệ thống tin/thư mục</a:t>
            </a:r>
            <a:endParaRPr lang="vi-VN" altLang="zh-CN" sz="9600"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14</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1071880" y="730250"/>
            <a:ext cx="78479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Quy tắc quản lí thiết </a:t>
            </a:r>
            <a:r>
              <a:rPr lang="vi-VN" altLang="zh-CN" sz="4000" dirty="0" smtClean="0">
                <a:solidFill>
                  <a:srgbClr val="FFFFFF"/>
                </a:solidFill>
                <a:latin typeface="Microsoft YaHei" panose="020B0503020204020204" pitchFamily="34" charset="-122"/>
                <a:ea typeface="Microsoft YaHei" panose="020B0503020204020204" pitchFamily="34" charset="-122"/>
              </a:rPr>
              <a:t>bị</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L="127000" indent="0" algn="l">
              <a:lnSpc>
                <a:spcPct val="150000"/>
              </a:lnSpc>
              <a:buFont typeface="Wingdings" panose="05000000000000000000" charset="0"/>
              <a:buNone/>
            </a:pPr>
            <a:r>
              <a:rPr lang="en-US" sz="2400" dirty="0">
                <a:solidFill>
                  <a:schemeClr val="bg1"/>
                </a:solidFill>
                <a:latin typeface="Microsoft YaHei" panose="020B0503020204020204" pitchFamily="34" charset="-122"/>
                <a:ea typeface="Microsoft YaHei" panose="020B0503020204020204" pitchFamily="34" charset="-122"/>
                <a:sym typeface="+mn-ea"/>
              </a:rPr>
              <a:t>Linux </a:t>
            </a:r>
            <a:r>
              <a:rPr lang="en-US" sz="2400" dirty="0" err="1">
                <a:solidFill>
                  <a:schemeClr val="bg1"/>
                </a:solidFill>
                <a:latin typeface="Microsoft YaHei" panose="020B0503020204020204" pitchFamily="34" charset="-122"/>
                <a:ea typeface="Microsoft YaHei" panose="020B0503020204020204" pitchFamily="34" charset="-122"/>
                <a:sym typeface="+mn-ea"/>
              </a:rPr>
              <a:t>xây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dựng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cơ</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chế</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truy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xuất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đến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tất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loại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đĩa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thiết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đều</a:t>
            </a:r>
            <a:r>
              <a:rPr lang="en-US" sz="2400" dirty="0">
                <a:solidFill>
                  <a:schemeClr val="bg1"/>
                </a:solidFill>
                <a:latin typeface="Microsoft YaHei" panose="020B0503020204020204" pitchFamily="34" charset="-122"/>
                <a:ea typeface="Microsoft YaHei" panose="020B0503020204020204" pitchFamily="34" charset="-122"/>
                <a:sym typeface="+mn-ea"/>
              </a:rPr>
              <a:t> ở </a:t>
            </a:r>
            <a:r>
              <a:rPr lang="en-US" sz="2400" dirty="0" err="1">
                <a:solidFill>
                  <a:schemeClr val="bg1"/>
                </a:solidFill>
                <a:latin typeface="Microsoft YaHei" panose="020B0503020204020204" pitchFamily="34" charset="-122"/>
                <a:ea typeface="Microsoft YaHei" panose="020B0503020204020204" pitchFamily="34" charset="-122"/>
                <a:sym typeface="+mn-ea"/>
              </a:rPr>
              <a:t>dạng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tập</a:t>
            </a:r>
            <a:r>
              <a:rPr lang="en-US" sz="2400" dirty="0">
                <a:solidFill>
                  <a:schemeClr val="bg1"/>
                </a:solidFill>
                <a:latin typeface="Microsoft YaHei" panose="020B0503020204020204" pitchFamily="34" charset="-122"/>
                <a:ea typeface="Microsoft YaHei" panose="020B0503020204020204" pitchFamily="34" charset="-122"/>
                <a:sym typeface="+mn-ea"/>
              </a:rPr>
              <a:t> tin (</a:t>
            </a:r>
            <a:r>
              <a:rPr lang="en-US" sz="2400" dirty="0" err="1">
                <a:solidFill>
                  <a:schemeClr val="bg1"/>
                </a:solidFill>
                <a:latin typeface="Microsoft YaHei" panose="020B0503020204020204" pitchFamily="34" charset="-122"/>
                <a:ea typeface="Microsoft YaHei" panose="020B0503020204020204" pitchFamily="34" charset="-122"/>
                <a:sym typeface="+mn-ea"/>
              </a:rPr>
              <a:t>tập</a:t>
            </a:r>
            <a:r>
              <a:rPr lang="en-US" sz="2400" dirty="0">
                <a:solidFill>
                  <a:schemeClr val="bg1"/>
                </a:solidFill>
                <a:latin typeface="Microsoft YaHei" panose="020B0503020204020204" pitchFamily="34" charset="-122"/>
                <a:ea typeface="Microsoft YaHei" panose="020B0503020204020204" pitchFamily="34" charset="-122"/>
                <a:sym typeface="+mn-ea"/>
              </a:rPr>
              <a:t> tin </a:t>
            </a:r>
            <a:r>
              <a:rPr lang="en-US" sz="2400" dirty="0" err="1">
                <a:solidFill>
                  <a:schemeClr val="bg1"/>
                </a:solidFill>
                <a:latin typeface="Microsoft YaHei" panose="020B0503020204020204" pitchFamily="34" charset="-122"/>
                <a:ea typeface="Microsoft YaHei" panose="020B0503020204020204" pitchFamily="34" charset="-122"/>
                <a:sym typeface="+mn-ea"/>
              </a:rPr>
              <a:t>thiết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lưu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/dev.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Linux </a:t>
            </a:r>
            <a:r>
              <a:rPr lang="en-US" sz="2400" dirty="0" err="1">
                <a:solidFill>
                  <a:schemeClr val="bg1"/>
                </a:solidFill>
                <a:latin typeface="Microsoft YaHei" panose="020B0503020204020204" pitchFamily="34" charset="-122"/>
                <a:ea typeface="Microsoft YaHei" panose="020B0503020204020204" pitchFamily="34" charset="-122"/>
                <a:sym typeface="+mn-ea"/>
              </a:rPr>
              <a:t>quy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ước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đặt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sau</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Ổ </a:t>
            </a:r>
            <a:r>
              <a:rPr lang="en-US" sz="2400" dirty="0" err="1">
                <a:solidFill>
                  <a:schemeClr val="bg1"/>
                </a:solidFill>
                <a:latin typeface="Microsoft YaHei" panose="020B0503020204020204" pitchFamily="34" charset="-122"/>
                <a:ea typeface="Microsoft YaHei" panose="020B0503020204020204" pitchFamily="34" charset="-122"/>
                <a:sym typeface="+mn-ea"/>
              </a:rPr>
              <a:t>đĩa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mềm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fd</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Ổ </a:t>
            </a:r>
            <a:r>
              <a:rPr lang="en-US" sz="2400" dirty="0" err="1">
                <a:solidFill>
                  <a:schemeClr val="bg1"/>
                </a:solidFill>
                <a:latin typeface="Microsoft YaHei" panose="020B0503020204020204" pitchFamily="34" charset="-122"/>
                <a:ea typeface="Microsoft YaHei" panose="020B0503020204020204" pitchFamily="34" charset="-122"/>
                <a:sym typeface="+mn-ea"/>
              </a:rPr>
              <a:t>đĩa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cứng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vật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lý</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thứ</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nhất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hda</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Ổ </a:t>
            </a:r>
            <a:r>
              <a:rPr lang="en-US" sz="2400" dirty="0" err="1">
                <a:solidFill>
                  <a:schemeClr val="bg1"/>
                </a:solidFill>
                <a:latin typeface="Microsoft YaHei" panose="020B0503020204020204" pitchFamily="34" charset="-122"/>
                <a:ea typeface="Microsoft YaHei" panose="020B0503020204020204" pitchFamily="34" charset="-122"/>
                <a:sym typeface="+mn-ea"/>
              </a:rPr>
              <a:t>đĩa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cứng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vật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lý</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tứ</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hai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hdb</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Nếu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đĩa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cứng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theo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tiêu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chuẩn</a:t>
            </a:r>
            <a:r>
              <a:rPr lang="en-US" sz="2400" dirty="0">
                <a:solidFill>
                  <a:schemeClr val="bg1"/>
                </a:solidFill>
                <a:latin typeface="Microsoft YaHei" panose="020B0503020204020204" pitchFamily="34" charset="-122"/>
                <a:ea typeface="Microsoft YaHei" panose="020B0503020204020204" pitchFamily="34" charset="-122"/>
                <a:sym typeface="+mn-ea"/>
              </a:rPr>
              <a:t> SCSI </a:t>
            </a:r>
            <a:r>
              <a:rPr lang="en-US" sz="2400" dirty="0" err="1">
                <a:solidFill>
                  <a:schemeClr val="bg1"/>
                </a:solidFill>
                <a:latin typeface="Microsoft YaHei" panose="020B0503020204020204" pitchFamily="34" charset="-122"/>
                <a:ea typeface="Microsoft YaHei" panose="020B0503020204020204" pitchFamily="34" charset="-122"/>
                <a:sym typeface="+mn-ea"/>
              </a:rPr>
              <a:t>thì</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gọi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sda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sdb</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sym typeface="+mn-ea"/>
              </a:rPr>
              <a:t>Các</a:t>
            </a:r>
            <a:r>
              <a:rPr lang="en-US"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thiết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bị</a:t>
            </a:r>
            <a:r>
              <a:rPr lang="en-US" sz="2400" dirty="0">
                <a:solidFill>
                  <a:schemeClr val="bg1"/>
                </a:solidFill>
                <a:latin typeface="Microsoft YaHei" panose="020B0503020204020204" pitchFamily="34" charset="-122"/>
                <a:ea typeface="Microsoft YaHei" panose="020B0503020204020204" pitchFamily="34" charset="-122"/>
                <a:sym typeface="+mn-ea"/>
              </a:rPr>
              <a:t> USB, Linux </a:t>
            </a:r>
            <a:r>
              <a:rPr lang="en-US" sz="2400" dirty="0" err="1">
                <a:solidFill>
                  <a:schemeClr val="bg1"/>
                </a:solidFill>
                <a:latin typeface="Microsoft YaHei" panose="020B0503020204020204" pitchFamily="34" charset="-122"/>
                <a:ea typeface="Microsoft YaHei" panose="020B0503020204020204" pitchFamily="34" charset="-122"/>
                <a:sym typeface="+mn-ea"/>
              </a:rPr>
              <a:t>xem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thiết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bị</a:t>
            </a:r>
            <a:r>
              <a:rPr lang="en-US" sz="2400" dirty="0">
                <a:solidFill>
                  <a:schemeClr val="bg1"/>
                </a:solidFill>
                <a:latin typeface="Microsoft YaHei" panose="020B0503020204020204" pitchFamily="34" charset="-122"/>
                <a:ea typeface="Microsoft YaHei" panose="020B0503020204020204" pitchFamily="34" charset="-122"/>
                <a:sym typeface="+mn-ea"/>
              </a:rPr>
              <a:t> SCSI (</a:t>
            </a:r>
            <a:r>
              <a:rPr lang="en-US" sz="2400" dirty="0" err="1">
                <a:solidFill>
                  <a:schemeClr val="bg1"/>
                </a:solidFill>
                <a:latin typeface="Microsoft YaHei" panose="020B0503020204020204" pitchFamily="34" charset="-122"/>
                <a:ea typeface="Microsoft YaHei" panose="020B0503020204020204" pitchFamily="34" charset="-122"/>
                <a:sym typeface="+mn-ea"/>
              </a:rPr>
              <a:t>ví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nếu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máy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đĩa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cứng</a:t>
            </a:r>
            <a:r>
              <a:rPr lang="en-US" sz="2400" dirty="0">
                <a:solidFill>
                  <a:schemeClr val="bg1"/>
                </a:solidFill>
                <a:latin typeface="Microsoft YaHei" panose="020B0503020204020204" pitchFamily="34" charset="-122"/>
                <a:ea typeface="Microsoft YaHei" panose="020B0503020204020204" pitchFamily="34" charset="-122"/>
                <a:sym typeface="+mn-ea"/>
              </a:rPr>
              <a:t> SCSI </a:t>
            </a:r>
            <a:r>
              <a:rPr lang="en-US" sz="2400" dirty="0" err="1">
                <a:solidFill>
                  <a:schemeClr val="bg1"/>
                </a:solidFill>
                <a:latin typeface="Microsoft YaHei" panose="020B0503020204020204" pitchFamily="34" charset="-122"/>
                <a:ea typeface="Microsoft YaHei" panose="020B0503020204020204" pitchFamily="34" charset="-122"/>
                <a:sym typeface="+mn-ea"/>
              </a:rPr>
              <a:t>thì</a:t>
            </a:r>
            <a:r>
              <a:rPr lang="en-US" sz="2400" dirty="0">
                <a:solidFill>
                  <a:schemeClr val="bg1"/>
                </a:solidFill>
                <a:latin typeface="Microsoft YaHei" panose="020B0503020204020204" pitchFamily="34" charset="-122"/>
                <a:ea typeface="Microsoft YaHei" panose="020B0503020204020204" pitchFamily="34" charset="-122"/>
                <a:sym typeface="+mn-ea"/>
              </a:rPr>
              <a:t> USB </a:t>
            </a:r>
            <a:r>
              <a:rPr lang="en-US" sz="2400" dirty="0" err="1">
                <a:solidFill>
                  <a:schemeClr val="bg1"/>
                </a:solidFill>
                <a:latin typeface="Microsoft YaHei" panose="020B0503020204020204" pitchFamily="34" charset="-122"/>
                <a:ea typeface="Microsoft YaHei" panose="020B0503020204020204" pitchFamily="34" charset="-122"/>
                <a:sym typeface="+mn-ea"/>
              </a:rPr>
              <a:t>sẽ</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sdb1).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sym typeface="+mn-ea"/>
              </a:rPr>
              <a:t>Các</a:t>
            </a:r>
            <a:r>
              <a:rPr lang="en-US"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phân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vùng</a:t>
            </a:r>
            <a:r>
              <a:rPr lang="en-US" sz="2400" dirty="0">
                <a:solidFill>
                  <a:schemeClr val="bg1"/>
                </a:solidFill>
                <a:latin typeface="Microsoft YaHei" panose="020B0503020204020204" pitchFamily="34" charset="-122"/>
                <a:ea typeface="Microsoft YaHei" panose="020B0503020204020204" pitchFamily="34" charset="-122"/>
                <a:sym typeface="+mn-ea"/>
              </a:rPr>
              <a:t> (partitions) </a:t>
            </a:r>
            <a:r>
              <a:rPr lang="en-US" sz="2400" dirty="0" err="1">
                <a:solidFill>
                  <a:schemeClr val="bg1"/>
                </a:solidFill>
                <a:latin typeface="Microsoft YaHei" panose="020B0503020204020204" pitchFamily="34" charset="-122"/>
                <a:ea typeface="Microsoft YaHei" panose="020B0503020204020204" pitchFamily="34" charset="-122"/>
                <a:sym typeface="+mn-ea"/>
              </a:rPr>
              <a:t>được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đánh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số</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sau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đĩa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a:t>
            </a:r>
            <a:r>
              <a:rPr lang="en-US" sz="2400" dirty="0">
                <a:solidFill>
                  <a:schemeClr val="bg1"/>
                </a:solidFill>
                <a:latin typeface="Microsoft YaHei" panose="020B0503020204020204" pitchFamily="34" charset="-122"/>
                <a:ea typeface="Microsoft YaHei" panose="020B0503020204020204" pitchFamily="34" charset="-122"/>
                <a:sym typeface="+mn-ea"/>
              </a:rPr>
              <a:t>: hda1, hda2, sda1, sdb1 (ổ A), fd1 (ổ B) …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sym typeface="+mn-ea"/>
              </a:rPr>
              <a:t>Các</a:t>
            </a:r>
            <a:r>
              <a:rPr lang="en-US"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phân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chính</a:t>
            </a:r>
            <a:r>
              <a:rPr lang="en-US" sz="2400" dirty="0">
                <a:solidFill>
                  <a:schemeClr val="bg1"/>
                </a:solidFill>
                <a:latin typeface="Microsoft YaHei" panose="020B0503020204020204" pitchFamily="34" charset="-122"/>
                <a:ea typeface="Microsoft YaHei" panose="020B0503020204020204" pitchFamily="34" charset="-122"/>
                <a:sym typeface="+mn-ea"/>
              </a:rPr>
              <a:t> (primary) </a:t>
            </a:r>
            <a:r>
              <a:rPr lang="en-US" sz="2400" dirty="0" err="1">
                <a:solidFill>
                  <a:schemeClr val="bg1"/>
                </a:solidFill>
                <a:latin typeface="Microsoft YaHei" panose="020B0503020204020204" pitchFamily="34" charset="-122"/>
                <a:ea typeface="Microsoft YaHei" panose="020B0503020204020204" pitchFamily="34" charset="-122"/>
                <a:sym typeface="+mn-ea"/>
              </a:rPr>
              <a:t>hoặc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phân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mở</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rộng</a:t>
            </a:r>
            <a:r>
              <a:rPr lang="en-US" sz="2400" dirty="0">
                <a:solidFill>
                  <a:schemeClr val="bg1"/>
                </a:solidFill>
                <a:latin typeface="Microsoft YaHei" panose="020B0503020204020204" pitchFamily="34" charset="-122"/>
                <a:ea typeface="Microsoft YaHei" panose="020B0503020204020204" pitchFamily="34" charset="-122"/>
                <a:sym typeface="+mn-ea"/>
              </a:rPr>
              <a:t> (extended) </a:t>
            </a:r>
            <a:r>
              <a:rPr lang="en-US" sz="2400" dirty="0" err="1">
                <a:solidFill>
                  <a:schemeClr val="bg1"/>
                </a:solidFill>
                <a:latin typeface="Microsoft YaHei" panose="020B0503020204020204" pitchFamily="34" charset="-122"/>
                <a:ea typeface="Microsoft YaHei" panose="020B0503020204020204" pitchFamily="34" charset="-122"/>
                <a:sym typeface="+mn-ea"/>
              </a:rPr>
              <a:t>được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đánh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từ</a:t>
            </a:r>
            <a:r>
              <a:rPr lang="en-US" sz="2400" dirty="0">
                <a:solidFill>
                  <a:schemeClr val="bg1"/>
                </a:solidFill>
                <a:latin typeface="Microsoft YaHei" panose="020B0503020204020204" pitchFamily="34" charset="-122"/>
                <a:ea typeface="Microsoft YaHei" panose="020B0503020204020204" pitchFamily="34" charset="-122"/>
                <a:sym typeface="+mn-ea"/>
              </a:rPr>
              <a:t> 1 -&gt; 4.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sym typeface="+mn-ea"/>
              </a:rPr>
              <a:t>Các</a:t>
            </a:r>
            <a:r>
              <a:rPr lang="en-US"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phân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vùng</a:t>
            </a:r>
            <a:r>
              <a:rPr lang="en-US" sz="2400" dirty="0">
                <a:solidFill>
                  <a:schemeClr val="bg1"/>
                </a:solidFill>
                <a:latin typeface="Microsoft YaHei" panose="020B0503020204020204" pitchFamily="34" charset="-122"/>
                <a:ea typeface="Microsoft YaHei" panose="020B0503020204020204" pitchFamily="34" charset="-122"/>
                <a:sym typeface="+mn-ea"/>
              </a:rPr>
              <a:t> logic (</a:t>
            </a:r>
            <a:r>
              <a:rPr lang="en-US" sz="2400" dirty="0" err="1">
                <a:solidFill>
                  <a:schemeClr val="bg1"/>
                </a:solidFill>
                <a:latin typeface="Microsoft YaHei" panose="020B0503020204020204" pitchFamily="34" charset="-122"/>
                <a:ea typeface="Microsoft YaHei" panose="020B0503020204020204" pitchFamily="34" charset="-122"/>
                <a:sym typeface="+mn-ea"/>
              </a:rPr>
              <a:t>nằm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phân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mở</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rộng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đánh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số</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từ</a:t>
            </a:r>
            <a:r>
              <a:rPr lang="en-US" sz="2400" dirty="0">
                <a:solidFill>
                  <a:schemeClr val="bg1"/>
                </a:solidFill>
                <a:latin typeface="Microsoft YaHei" panose="020B0503020204020204" pitchFamily="34" charset="-122"/>
                <a:ea typeface="Microsoft YaHei" panose="020B0503020204020204" pitchFamily="34" charset="-122"/>
                <a:sym typeface="+mn-ea"/>
              </a:rPr>
              <a:t> 5 </a:t>
            </a:r>
            <a:r>
              <a:rPr lang="en-US" sz="2400" dirty="0" err="1">
                <a:solidFill>
                  <a:schemeClr val="bg1"/>
                </a:solidFill>
                <a:latin typeface="Microsoft YaHei" panose="020B0503020204020204" pitchFamily="34" charset="-122"/>
                <a:ea typeface="Microsoft YaHei" panose="020B0503020204020204" pitchFamily="34" charset="-122"/>
                <a:sym typeface="+mn-ea"/>
              </a:rPr>
              <a:t>trở</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đi</a:t>
            </a:r>
            <a:r>
              <a:rPr lang="en-US" sz="2400" dirty="0">
                <a:solidFill>
                  <a:schemeClr val="bg1"/>
                </a:solidFill>
                <a:latin typeface="Microsoft YaHei" panose="020B0503020204020204" pitchFamily="34" charset="-122"/>
                <a:ea typeface="Microsoft YaHei" panose="020B0503020204020204" pitchFamily="34" charset="-122"/>
                <a:sym typeface="+mn-ea"/>
              </a:rPr>
              <a:t>. </a:t>
            </a:r>
            <a:endParaRPr lang="en-US" altLang="zh-HK" sz="2400" b="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grpSp>
        <p:nvGrpSpPr>
          <p:cNvPr id="505" name="组合 1208"/>
          <p:cNvGrpSpPr/>
          <p:nvPr/>
        </p:nvGrpSpPr>
        <p:grpSpPr bwMode="auto">
          <a:xfrm>
            <a:off x="1540510" y="667385"/>
            <a:ext cx="476885" cy="616585"/>
            <a:chOff x="0" y="0"/>
            <a:chExt cx="471173" cy="640601"/>
          </a:xfrm>
          <a:solidFill>
            <a:schemeClr val="bg1"/>
          </a:solidFill>
        </p:grpSpPr>
        <p:sp>
          <p:nvSpPr>
            <p:cNvPr id="506" name="Freeform 621"/>
            <p:cNvSpPr>
              <a:spLocks noChangeArrowheads="1"/>
            </p:cNvSpPr>
            <p:nvPr/>
          </p:nvSpPr>
          <p:spPr bwMode="auto">
            <a:xfrm>
              <a:off x="0" y="88637"/>
              <a:ext cx="471173" cy="551964"/>
            </a:xfrm>
            <a:custGeom>
              <a:avLst/>
              <a:gdLst>
                <a:gd name="T0" fmla="*/ 2147483647 w 247"/>
                <a:gd name="T1" fmla="*/ 2147483647 h 289"/>
                <a:gd name="T2" fmla="*/ 2147483647 w 247"/>
                <a:gd name="T3" fmla="*/ 2147483647 h 289"/>
                <a:gd name="T4" fmla="*/ 2147483647 w 247"/>
                <a:gd name="T5" fmla="*/ 2147483647 h 289"/>
                <a:gd name="T6" fmla="*/ 0 w 247"/>
                <a:gd name="T7" fmla="*/ 2147483647 h 289"/>
                <a:gd name="T8" fmla="*/ 0 w 247"/>
                <a:gd name="T9" fmla="*/ 2147483647 h 289"/>
                <a:gd name="T10" fmla="*/ 2147483647 w 247"/>
                <a:gd name="T11" fmla="*/ 0 h 289"/>
                <a:gd name="T12" fmla="*/ 2147483647 w 247"/>
                <a:gd name="T13" fmla="*/ 0 h 289"/>
                <a:gd name="T14" fmla="*/ 2147483647 w 247"/>
                <a:gd name="T15" fmla="*/ 2147483647 h 289"/>
                <a:gd name="T16" fmla="*/ 2147483647 w 247"/>
                <a:gd name="T17" fmla="*/ 2147483647 h 2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7"/>
                <a:gd name="T28" fmla="*/ 0 h 289"/>
                <a:gd name="T29" fmla="*/ 247 w 247"/>
                <a:gd name="T30" fmla="*/ 289 h 2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7" h="289">
                  <a:moveTo>
                    <a:pt x="247" y="288"/>
                  </a:moveTo>
                  <a:cubicBezTo>
                    <a:pt x="247" y="289"/>
                    <a:pt x="246" y="289"/>
                    <a:pt x="245" y="289"/>
                  </a:cubicBezTo>
                  <a:cubicBezTo>
                    <a:pt x="2" y="289"/>
                    <a:pt x="2" y="289"/>
                    <a:pt x="2" y="289"/>
                  </a:cubicBezTo>
                  <a:cubicBezTo>
                    <a:pt x="1" y="289"/>
                    <a:pt x="0" y="289"/>
                    <a:pt x="0" y="288"/>
                  </a:cubicBezTo>
                  <a:cubicBezTo>
                    <a:pt x="0" y="1"/>
                    <a:pt x="0" y="1"/>
                    <a:pt x="0" y="1"/>
                  </a:cubicBezTo>
                  <a:cubicBezTo>
                    <a:pt x="0" y="0"/>
                    <a:pt x="1" y="0"/>
                    <a:pt x="2" y="0"/>
                  </a:cubicBezTo>
                  <a:cubicBezTo>
                    <a:pt x="245" y="0"/>
                    <a:pt x="245" y="0"/>
                    <a:pt x="245" y="0"/>
                  </a:cubicBezTo>
                  <a:cubicBezTo>
                    <a:pt x="246" y="0"/>
                    <a:pt x="247" y="0"/>
                    <a:pt x="247" y="1"/>
                  </a:cubicBezTo>
                  <a:lnTo>
                    <a:pt x="247" y="288"/>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507" name="Freeform 622"/>
            <p:cNvSpPr>
              <a:spLocks noChangeArrowheads="1"/>
            </p:cNvSpPr>
            <p:nvPr/>
          </p:nvSpPr>
          <p:spPr bwMode="auto">
            <a:xfrm>
              <a:off x="30203" y="120868"/>
              <a:ext cx="410766" cy="499588"/>
            </a:xfrm>
            <a:custGeom>
              <a:avLst/>
              <a:gdLst>
                <a:gd name="T0" fmla="*/ 2147483647 w 508"/>
                <a:gd name="T1" fmla="*/ 0 h 619"/>
                <a:gd name="T2" fmla="*/ 0 w 508"/>
                <a:gd name="T3" fmla="*/ 0 h 619"/>
                <a:gd name="T4" fmla="*/ 0 w 508"/>
                <a:gd name="T5" fmla="*/ 2147483647 h 619"/>
                <a:gd name="T6" fmla="*/ 2147483647 w 508"/>
                <a:gd name="T7" fmla="*/ 2147483647 h 619"/>
                <a:gd name="T8" fmla="*/ 2147483647 w 508"/>
                <a:gd name="T9" fmla="*/ 2147483647 h 619"/>
                <a:gd name="T10" fmla="*/ 2147483647 w 508"/>
                <a:gd name="T11" fmla="*/ 0 h 619"/>
                <a:gd name="T12" fmla="*/ 0 60000 65536"/>
                <a:gd name="T13" fmla="*/ 0 60000 65536"/>
                <a:gd name="T14" fmla="*/ 0 60000 65536"/>
                <a:gd name="T15" fmla="*/ 0 60000 65536"/>
                <a:gd name="T16" fmla="*/ 0 60000 65536"/>
                <a:gd name="T17" fmla="*/ 0 60000 65536"/>
                <a:gd name="T18" fmla="*/ 0 w 508"/>
                <a:gd name="T19" fmla="*/ 0 h 619"/>
                <a:gd name="T20" fmla="*/ 508 w 508"/>
                <a:gd name="T21" fmla="*/ 619 h 619"/>
              </a:gdLst>
              <a:ahLst/>
              <a:cxnLst>
                <a:cxn ang="T12">
                  <a:pos x="T0" y="T1"/>
                </a:cxn>
                <a:cxn ang="T13">
                  <a:pos x="T2" y="T3"/>
                </a:cxn>
                <a:cxn ang="T14">
                  <a:pos x="T4" y="T5"/>
                </a:cxn>
                <a:cxn ang="T15">
                  <a:pos x="T6" y="T7"/>
                </a:cxn>
                <a:cxn ang="T16">
                  <a:pos x="T8" y="T9"/>
                </a:cxn>
                <a:cxn ang="T17">
                  <a:pos x="T10" y="T11"/>
                </a:cxn>
              </a:cxnLst>
              <a:rect l="T18" t="T19" r="T20" b="T21"/>
              <a:pathLst>
                <a:path w="508" h="619">
                  <a:moveTo>
                    <a:pt x="508" y="0"/>
                  </a:moveTo>
                  <a:lnTo>
                    <a:pt x="0" y="0"/>
                  </a:lnTo>
                  <a:lnTo>
                    <a:pt x="0" y="461"/>
                  </a:lnTo>
                  <a:lnTo>
                    <a:pt x="158" y="619"/>
                  </a:lnTo>
                  <a:lnTo>
                    <a:pt x="508" y="619"/>
                  </a:lnTo>
                  <a:lnTo>
                    <a:pt x="508"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508" name="Freeform 623"/>
            <p:cNvSpPr>
              <a:spLocks noChangeArrowheads="1"/>
            </p:cNvSpPr>
            <p:nvPr/>
          </p:nvSpPr>
          <p:spPr bwMode="auto">
            <a:xfrm>
              <a:off x="30203" y="491530"/>
              <a:ext cx="128868" cy="128926"/>
            </a:xfrm>
            <a:custGeom>
              <a:avLst/>
              <a:gdLst>
                <a:gd name="T0" fmla="*/ 2147483647 w 158"/>
                <a:gd name="T1" fmla="*/ 2147483647 h 158"/>
                <a:gd name="T2" fmla="*/ 2147483647 w 158"/>
                <a:gd name="T3" fmla="*/ 0 h 158"/>
                <a:gd name="T4" fmla="*/ 0 w 158"/>
                <a:gd name="T5" fmla="*/ 0 h 158"/>
                <a:gd name="T6" fmla="*/ 2147483647 w 158"/>
                <a:gd name="T7" fmla="*/ 2147483647 h 158"/>
                <a:gd name="T8" fmla="*/ 2147483647 w 158"/>
                <a:gd name="T9" fmla="*/ 2147483647 h 158"/>
                <a:gd name="T10" fmla="*/ 0 60000 65536"/>
                <a:gd name="T11" fmla="*/ 0 60000 65536"/>
                <a:gd name="T12" fmla="*/ 0 60000 65536"/>
                <a:gd name="T13" fmla="*/ 0 60000 65536"/>
                <a:gd name="T14" fmla="*/ 0 60000 65536"/>
                <a:gd name="T15" fmla="*/ 0 w 158"/>
                <a:gd name="T16" fmla="*/ 0 h 158"/>
                <a:gd name="T17" fmla="*/ 158 w 158"/>
                <a:gd name="T18" fmla="*/ 158 h 158"/>
              </a:gdLst>
              <a:ahLst/>
              <a:cxnLst>
                <a:cxn ang="T10">
                  <a:pos x="T0" y="T1"/>
                </a:cxn>
                <a:cxn ang="T11">
                  <a:pos x="T2" y="T3"/>
                </a:cxn>
                <a:cxn ang="T12">
                  <a:pos x="T4" y="T5"/>
                </a:cxn>
                <a:cxn ang="T13">
                  <a:pos x="T6" y="T7"/>
                </a:cxn>
                <a:cxn ang="T14">
                  <a:pos x="T8" y="T9"/>
                </a:cxn>
              </a:cxnLst>
              <a:rect l="T15" t="T16" r="T17" b="T18"/>
              <a:pathLst>
                <a:path w="158" h="158">
                  <a:moveTo>
                    <a:pt x="158" y="158"/>
                  </a:moveTo>
                  <a:lnTo>
                    <a:pt x="158" y="0"/>
                  </a:lnTo>
                  <a:lnTo>
                    <a:pt x="0" y="0"/>
                  </a:lnTo>
                  <a:lnTo>
                    <a:pt x="158" y="158"/>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509" name="Freeform 624"/>
            <p:cNvSpPr>
              <a:spLocks noChangeArrowheads="1"/>
            </p:cNvSpPr>
            <p:nvPr/>
          </p:nvSpPr>
          <p:spPr bwMode="auto">
            <a:xfrm>
              <a:off x="159071" y="491530"/>
              <a:ext cx="126855" cy="128926"/>
            </a:xfrm>
            <a:custGeom>
              <a:avLst/>
              <a:gdLst>
                <a:gd name="T0" fmla="*/ 0 w 158"/>
                <a:gd name="T1" fmla="*/ 0 h 158"/>
                <a:gd name="T2" fmla="*/ 0 w 158"/>
                <a:gd name="T3" fmla="*/ 2147483647 h 158"/>
                <a:gd name="T4" fmla="*/ 2147483647 w 158"/>
                <a:gd name="T5" fmla="*/ 2147483647 h 158"/>
                <a:gd name="T6" fmla="*/ 0 w 158"/>
                <a:gd name="T7" fmla="*/ 0 h 158"/>
                <a:gd name="T8" fmla="*/ 0 60000 65536"/>
                <a:gd name="T9" fmla="*/ 0 60000 65536"/>
                <a:gd name="T10" fmla="*/ 0 60000 65536"/>
                <a:gd name="T11" fmla="*/ 0 60000 65536"/>
                <a:gd name="T12" fmla="*/ 0 w 158"/>
                <a:gd name="T13" fmla="*/ 0 h 158"/>
                <a:gd name="T14" fmla="*/ 158 w 158"/>
                <a:gd name="T15" fmla="*/ 158 h 158"/>
              </a:gdLst>
              <a:ahLst/>
              <a:cxnLst>
                <a:cxn ang="T8">
                  <a:pos x="T0" y="T1"/>
                </a:cxn>
                <a:cxn ang="T9">
                  <a:pos x="T2" y="T3"/>
                </a:cxn>
                <a:cxn ang="T10">
                  <a:pos x="T4" y="T5"/>
                </a:cxn>
                <a:cxn ang="T11">
                  <a:pos x="T6" y="T7"/>
                </a:cxn>
              </a:cxnLst>
              <a:rect l="T12" t="T13" r="T14" b="T15"/>
              <a:pathLst>
                <a:path w="158" h="158">
                  <a:moveTo>
                    <a:pt x="0" y="0"/>
                  </a:moveTo>
                  <a:lnTo>
                    <a:pt x="0" y="158"/>
                  </a:lnTo>
                  <a:lnTo>
                    <a:pt x="158" y="158"/>
                  </a:lnTo>
                  <a:lnTo>
                    <a:pt x="0"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510" name="Rectangle 625"/>
            <p:cNvSpPr>
              <a:spLocks noChangeArrowheads="1"/>
            </p:cNvSpPr>
            <p:nvPr/>
          </p:nvSpPr>
          <p:spPr bwMode="auto">
            <a:xfrm>
              <a:off x="100678" y="257852"/>
              <a:ext cx="269817" cy="14102"/>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11" name="Rectangle 626"/>
            <p:cNvSpPr>
              <a:spLocks noChangeArrowheads="1"/>
            </p:cNvSpPr>
            <p:nvPr/>
          </p:nvSpPr>
          <p:spPr bwMode="auto">
            <a:xfrm>
              <a:off x="100678" y="322315"/>
              <a:ext cx="269817" cy="14102"/>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12" name="Rectangle 627"/>
            <p:cNvSpPr>
              <a:spLocks noChangeArrowheads="1"/>
            </p:cNvSpPr>
            <p:nvPr/>
          </p:nvSpPr>
          <p:spPr bwMode="auto">
            <a:xfrm>
              <a:off x="100678" y="386778"/>
              <a:ext cx="269817" cy="14102"/>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13" name="Rectangle 628"/>
            <p:cNvSpPr>
              <a:spLocks noChangeArrowheads="1"/>
            </p:cNvSpPr>
            <p:nvPr/>
          </p:nvSpPr>
          <p:spPr bwMode="auto">
            <a:xfrm>
              <a:off x="100678" y="451241"/>
              <a:ext cx="269817" cy="14102"/>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14" name="Freeform 629"/>
            <p:cNvSpPr>
              <a:spLocks noChangeArrowheads="1"/>
            </p:cNvSpPr>
            <p:nvPr/>
          </p:nvSpPr>
          <p:spPr bwMode="auto">
            <a:xfrm>
              <a:off x="72488" y="96694"/>
              <a:ext cx="320155" cy="60434"/>
            </a:xfrm>
            <a:custGeom>
              <a:avLst/>
              <a:gdLst>
                <a:gd name="T0" fmla="*/ 2147483647 w 168"/>
                <a:gd name="T1" fmla="*/ 0 h 32"/>
                <a:gd name="T2" fmla="*/ 2147483647 w 168"/>
                <a:gd name="T3" fmla="*/ 0 h 32"/>
                <a:gd name="T4" fmla="*/ 0 w 168"/>
                <a:gd name="T5" fmla="*/ 2147483647 h 32"/>
                <a:gd name="T6" fmla="*/ 0 w 168"/>
                <a:gd name="T7" fmla="*/ 2147483647 h 32"/>
                <a:gd name="T8" fmla="*/ 2147483647 w 168"/>
                <a:gd name="T9" fmla="*/ 2147483647 h 32"/>
                <a:gd name="T10" fmla="*/ 2147483647 w 168"/>
                <a:gd name="T11" fmla="*/ 2147483647 h 32"/>
                <a:gd name="T12" fmla="*/ 2147483647 w 168"/>
                <a:gd name="T13" fmla="*/ 2147483647 h 32"/>
                <a:gd name="T14" fmla="*/ 2147483647 w 168"/>
                <a:gd name="T15" fmla="*/ 2147483647 h 32"/>
                <a:gd name="T16" fmla="*/ 2147483647 w 168"/>
                <a:gd name="T17" fmla="*/ 2147483647 h 32"/>
                <a:gd name="T18" fmla="*/ 2147483647 w 168"/>
                <a:gd name="T19" fmla="*/ 2147483647 h 32"/>
                <a:gd name="T20" fmla="*/ 2147483647 w 168"/>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
                <a:gd name="T34" fmla="*/ 0 h 32"/>
                <a:gd name="T35" fmla="*/ 168 w 168"/>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 h="32">
                  <a:moveTo>
                    <a:pt x="149" y="0"/>
                  </a:moveTo>
                  <a:cubicBezTo>
                    <a:pt x="19" y="0"/>
                    <a:pt x="19" y="0"/>
                    <a:pt x="19" y="0"/>
                  </a:cubicBezTo>
                  <a:cubicBezTo>
                    <a:pt x="9" y="0"/>
                    <a:pt x="0" y="7"/>
                    <a:pt x="0" y="16"/>
                  </a:cubicBezTo>
                  <a:cubicBezTo>
                    <a:pt x="0" y="26"/>
                    <a:pt x="0" y="26"/>
                    <a:pt x="0" y="26"/>
                  </a:cubicBezTo>
                  <a:cubicBezTo>
                    <a:pt x="0" y="29"/>
                    <a:pt x="3" y="32"/>
                    <a:pt x="6" y="32"/>
                  </a:cubicBezTo>
                  <a:cubicBezTo>
                    <a:pt x="19" y="32"/>
                    <a:pt x="19" y="32"/>
                    <a:pt x="19" y="32"/>
                  </a:cubicBezTo>
                  <a:cubicBezTo>
                    <a:pt x="149" y="32"/>
                    <a:pt x="149" y="32"/>
                    <a:pt x="149" y="32"/>
                  </a:cubicBezTo>
                  <a:cubicBezTo>
                    <a:pt x="162" y="32"/>
                    <a:pt x="162" y="32"/>
                    <a:pt x="162" y="32"/>
                  </a:cubicBezTo>
                  <a:cubicBezTo>
                    <a:pt x="166" y="32"/>
                    <a:pt x="168" y="29"/>
                    <a:pt x="168" y="26"/>
                  </a:cubicBezTo>
                  <a:cubicBezTo>
                    <a:pt x="168" y="16"/>
                    <a:pt x="168" y="16"/>
                    <a:pt x="168" y="16"/>
                  </a:cubicBezTo>
                  <a:cubicBezTo>
                    <a:pt x="168" y="7"/>
                    <a:pt x="160" y="0"/>
                    <a:pt x="149"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515" name="Freeform 630"/>
            <p:cNvSpPr>
              <a:spLocks noChangeArrowheads="1"/>
            </p:cNvSpPr>
            <p:nvPr/>
          </p:nvSpPr>
          <p:spPr bwMode="auto">
            <a:xfrm>
              <a:off x="72488" y="124897"/>
              <a:ext cx="320155" cy="32231"/>
            </a:xfrm>
            <a:custGeom>
              <a:avLst/>
              <a:gdLst>
                <a:gd name="T0" fmla="*/ 0 w 168"/>
                <a:gd name="T1" fmla="*/ 2147483647 h 17"/>
                <a:gd name="T2" fmla="*/ 0 w 168"/>
                <a:gd name="T3" fmla="*/ 2147483647 h 17"/>
                <a:gd name="T4" fmla="*/ 2147483647 w 168"/>
                <a:gd name="T5" fmla="*/ 2147483647 h 17"/>
                <a:gd name="T6" fmla="*/ 2147483647 w 168"/>
                <a:gd name="T7" fmla="*/ 2147483647 h 17"/>
                <a:gd name="T8" fmla="*/ 2147483647 w 168"/>
                <a:gd name="T9" fmla="*/ 2147483647 h 17"/>
                <a:gd name="T10" fmla="*/ 2147483647 w 168"/>
                <a:gd name="T11" fmla="*/ 2147483647 h 17"/>
                <a:gd name="T12" fmla="*/ 2147483647 w 168"/>
                <a:gd name="T13" fmla="*/ 0 h 17"/>
                <a:gd name="T14" fmla="*/ 0 w 168"/>
                <a:gd name="T15" fmla="*/ 0 h 17"/>
                <a:gd name="T16" fmla="*/ 0 w 168"/>
                <a:gd name="T17" fmla="*/ 2147483647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8"/>
                <a:gd name="T28" fmla="*/ 0 h 17"/>
                <a:gd name="T29" fmla="*/ 168 w 16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8" h="17">
                  <a:moveTo>
                    <a:pt x="0" y="1"/>
                  </a:moveTo>
                  <a:cubicBezTo>
                    <a:pt x="0" y="11"/>
                    <a:pt x="0" y="11"/>
                    <a:pt x="0" y="11"/>
                  </a:cubicBezTo>
                  <a:cubicBezTo>
                    <a:pt x="0" y="14"/>
                    <a:pt x="3" y="17"/>
                    <a:pt x="6" y="17"/>
                  </a:cubicBezTo>
                  <a:cubicBezTo>
                    <a:pt x="162" y="17"/>
                    <a:pt x="162" y="17"/>
                    <a:pt x="162" y="17"/>
                  </a:cubicBezTo>
                  <a:cubicBezTo>
                    <a:pt x="166" y="17"/>
                    <a:pt x="168" y="14"/>
                    <a:pt x="168" y="11"/>
                  </a:cubicBezTo>
                  <a:cubicBezTo>
                    <a:pt x="168" y="1"/>
                    <a:pt x="168" y="1"/>
                    <a:pt x="168" y="1"/>
                  </a:cubicBezTo>
                  <a:cubicBezTo>
                    <a:pt x="168" y="1"/>
                    <a:pt x="168" y="0"/>
                    <a:pt x="168" y="0"/>
                  </a:cubicBezTo>
                  <a:cubicBezTo>
                    <a:pt x="0" y="0"/>
                    <a:pt x="0" y="0"/>
                    <a:pt x="0" y="0"/>
                  </a:cubicBezTo>
                  <a:cubicBezTo>
                    <a:pt x="0" y="0"/>
                    <a:pt x="0" y="1"/>
                    <a:pt x="0" y="1"/>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516" name="Freeform 631"/>
            <p:cNvSpPr>
              <a:spLocks noEditPoints="1" noChangeArrowheads="1"/>
            </p:cNvSpPr>
            <p:nvPr/>
          </p:nvSpPr>
          <p:spPr bwMode="auto">
            <a:xfrm>
              <a:off x="181220" y="0"/>
              <a:ext cx="110745" cy="96694"/>
            </a:xfrm>
            <a:custGeom>
              <a:avLst/>
              <a:gdLst>
                <a:gd name="T0" fmla="*/ 2147483647 w 58"/>
                <a:gd name="T1" fmla="*/ 2147483647 h 51"/>
                <a:gd name="T2" fmla="*/ 2147483647 w 58"/>
                <a:gd name="T3" fmla="*/ 2147483647 h 51"/>
                <a:gd name="T4" fmla="*/ 2147483647 w 58"/>
                <a:gd name="T5" fmla="*/ 0 h 51"/>
                <a:gd name="T6" fmla="*/ 0 w 58"/>
                <a:gd name="T7" fmla="*/ 2147483647 h 51"/>
                <a:gd name="T8" fmla="*/ 0 w 58"/>
                <a:gd name="T9" fmla="*/ 2147483647 h 51"/>
                <a:gd name="T10" fmla="*/ 0 w 58"/>
                <a:gd name="T11" fmla="*/ 2147483647 h 51"/>
                <a:gd name="T12" fmla="*/ 2147483647 w 58"/>
                <a:gd name="T13" fmla="*/ 2147483647 h 51"/>
                <a:gd name="T14" fmla="*/ 2147483647 w 58"/>
                <a:gd name="T15" fmla="*/ 2147483647 h 51"/>
                <a:gd name="T16" fmla="*/ 2147483647 w 58"/>
                <a:gd name="T17" fmla="*/ 2147483647 h 51"/>
                <a:gd name="T18" fmla="*/ 2147483647 w 58"/>
                <a:gd name="T19" fmla="*/ 2147483647 h 51"/>
                <a:gd name="T20" fmla="*/ 2147483647 w 58"/>
                <a:gd name="T21" fmla="*/ 2147483647 h 51"/>
                <a:gd name="T22" fmla="*/ 2147483647 w 58"/>
                <a:gd name="T23" fmla="*/ 2147483647 h 51"/>
                <a:gd name="T24" fmla="*/ 2147483647 w 58"/>
                <a:gd name="T25" fmla="*/ 2147483647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8"/>
                <a:gd name="T40" fmla="*/ 0 h 51"/>
                <a:gd name="T41" fmla="*/ 58 w 58"/>
                <a:gd name="T42" fmla="*/ 51 h 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8" h="51">
                  <a:moveTo>
                    <a:pt x="58" y="29"/>
                  </a:moveTo>
                  <a:cubicBezTo>
                    <a:pt x="58" y="29"/>
                    <a:pt x="58" y="29"/>
                    <a:pt x="58" y="29"/>
                  </a:cubicBezTo>
                  <a:cubicBezTo>
                    <a:pt x="58" y="13"/>
                    <a:pt x="45" y="0"/>
                    <a:pt x="29" y="0"/>
                  </a:cubicBezTo>
                  <a:cubicBezTo>
                    <a:pt x="13" y="0"/>
                    <a:pt x="0" y="13"/>
                    <a:pt x="0" y="29"/>
                  </a:cubicBezTo>
                  <a:cubicBezTo>
                    <a:pt x="0" y="30"/>
                    <a:pt x="0" y="30"/>
                    <a:pt x="0" y="30"/>
                  </a:cubicBezTo>
                  <a:cubicBezTo>
                    <a:pt x="0" y="51"/>
                    <a:pt x="0" y="51"/>
                    <a:pt x="0" y="51"/>
                  </a:cubicBezTo>
                  <a:cubicBezTo>
                    <a:pt x="58" y="51"/>
                    <a:pt x="58" y="51"/>
                    <a:pt x="58" y="51"/>
                  </a:cubicBezTo>
                  <a:lnTo>
                    <a:pt x="58" y="29"/>
                  </a:lnTo>
                  <a:close/>
                  <a:moveTo>
                    <a:pt x="29" y="40"/>
                  </a:moveTo>
                  <a:cubicBezTo>
                    <a:pt x="24" y="40"/>
                    <a:pt x="19" y="35"/>
                    <a:pt x="19" y="29"/>
                  </a:cubicBezTo>
                  <a:cubicBezTo>
                    <a:pt x="19" y="23"/>
                    <a:pt x="24" y="19"/>
                    <a:pt x="29" y="19"/>
                  </a:cubicBezTo>
                  <a:cubicBezTo>
                    <a:pt x="35" y="19"/>
                    <a:pt x="40" y="23"/>
                    <a:pt x="40" y="29"/>
                  </a:cubicBezTo>
                  <a:cubicBezTo>
                    <a:pt x="40" y="35"/>
                    <a:pt x="35" y="40"/>
                    <a:pt x="29" y="4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517" name="Freeform 632"/>
            <p:cNvSpPr>
              <a:spLocks noEditPoints="1" noChangeArrowheads="1"/>
            </p:cNvSpPr>
            <p:nvPr/>
          </p:nvSpPr>
          <p:spPr bwMode="auto">
            <a:xfrm>
              <a:off x="205383" y="24174"/>
              <a:ext cx="62420" cy="64463"/>
            </a:xfrm>
            <a:custGeom>
              <a:avLst/>
              <a:gdLst>
                <a:gd name="T0" fmla="*/ 2147483647 w 33"/>
                <a:gd name="T1" fmla="*/ 0 h 33"/>
                <a:gd name="T2" fmla="*/ 0 w 33"/>
                <a:gd name="T3" fmla="*/ 2147483647 h 33"/>
                <a:gd name="T4" fmla="*/ 2147483647 w 33"/>
                <a:gd name="T5" fmla="*/ 2147483647 h 33"/>
                <a:gd name="T6" fmla="*/ 2147483647 w 33"/>
                <a:gd name="T7" fmla="*/ 2147483647 h 33"/>
                <a:gd name="T8" fmla="*/ 2147483647 w 33"/>
                <a:gd name="T9" fmla="*/ 0 h 33"/>
                <a:gd name="T10" fmla="*/ 2147483647 w 33"/>
                <a:gd name="T11" fmla="*/ 2147483647 h 33"/>
                <a:gd name="T12" fmla="*/ 2147483647 w 33"/>
                <a:gd name="T13" fmla="*/ 2147483647 h 33"/>
                <a:gd name="T14" fmla="*/ 2147483647 w 33"/>
                <a:gd name="T15" fmla="*/ 2147483647 h 33"/>
                <a:gd name="T16" fmla="*/ 2147483647 w 33"/>
                <a:gd name="T17" fmla="*/ 2147483647 h 33"/>
                <a:gd name="T18" fmla="*/ 2147483647 w 33"/>
                <a:gd name="T19" fmla="*/ 2147483647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33"/>
                <a:gd name="T32" fmla="*/ 33 w 33"/>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33">
                  <a:moveTo>
                    <a:pt x="16" y="0"/>
                  </a:moveTo>
                  <a:cubicBezTo>
                    <a:pt x="7" y="0"/>
                    <a:pt x="0" y="7"/>
                    <a:pt x="0" y="16"/>
                  </a:cubicBezTo>
                  <a:cubicBezTo>
                    <a:pt x="0" y="25"/>
                    <a:pt x="7" y="33"/>
                    <a:pt x="16" y="33"/>
                  </a:cubicBezTo>
                  <a:cubicBezTo>
                    <a:pt x="25" y="33"/>
                    <a:pt x="33" y="25"/>
                    <a:pt x="33" y="16"/>
                  </a:cubicBezTo>
                  <a:cubicBezTo>
                    <a:pt x="33" y="7"/>
                    <a:pt x="25" y="0"/>
                    <a:pt x="16" y="0"/>
                  </a:cubicBezTo>
                  <a:close/>
                  <a:moveTo>
                    <a:pt x="16" y="27"/>
                  </a:moveTo>
                  <a:cubicBezTo>
                    <a:pt x="11" y="27"/>
                    <a:pt x="6" y="22"/>
                    <a:pt x="6" y="16"/>
                  </a:cubicBezTo>
                  <a:cubicBezTo>
                    <a:pt x="6" y="10"/>
                    <a:pt x="11" y="6"/>
                    <a:pt x="16" y="6"/>
                  </a:cubicBezTo>
                  <a:cubicBezTo>
                    <a:pt x="22" y="6"/>
                    <a:pt x="27" y="10"/>
                    <a:pt x="27" y="16"/>
                  </a:cubicBezTo>
                  <a:cubicBezTo>
                    <a:pt x="27" y="22"/>
                    <a:pt x="22" y="27"/>
                    <a:pt x="16" y="2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矩形 49"/>
          <p:cNvSpPr/>
          <p:nvPr/>
        </p:nvSpPr>
        <p:spPr>
          <a:xfrm rot="20302543">
            <a:off x="827426" y="-349975"/>
            <a:ext cx="2203302" cy="11480200"/>
          </a:xfrm>
          <a:custGeom>
            <a:avLst/>
            <a:gdLst>
              <a:gd name="connsiteX0" fmla="*/ 332486 w 734032"/>
              <a:gd name="connsiteY0" fmla="*/ 0 h 6875212"/>
              <a:gd name="connsiteX1" fmla="*/ 734032 w 734032"/>
              <a:gd name="connsiteY1" fmla="*/ 6875212 h 6875212"/>
              <a:gd name="connsiteX2" fmla="*/ 0 w 734032"/>
              <a:gd name="connsiteY2" fmla="*/ 6584228 h 6875212"/>
              <a:gd name="connsiteX3" fmla="*/ 0 w 734032"/>
              <a:gd name="connsiteY3" fmla="*/ 1753991 h 6875212"/>
              <a:gd name="connsiteX4" fmla="*/ 332486 w 734032"/>
              <a:gd name="connsiteY4" fmla="*/ 0 h 6875212"/>
              <a:gd name="connsiteX0-1" fmla="*/ 495735 w 897281"/>
              <a:gd name="connsiteY0-2" fmla="*/ 0 h 6875212"/>
              <a:gd name="connsiteX1-3" fmla="*/ 897281 w 897281"/>
              <a:gd name="connsiteY1-4" fmla="*/ 6875212 h 6875212"/>
              <a:gd name="connsiteX2-5" fmla="*/ 163249 w 897281"/>
              <a:gd name="connsiteY2-6" fmla="*/ 6584228 h 6875212"/>
              <a:gd name="connsiteX3-7" fmla="*/ 0 w 897281"/>
              <a:gd name="connsiteY3-8" fmla="*/ 1766656 h 6875212"/>
              <a:gd name="connsiteX4-9" fmla="*/ 495735 w 897281"/>
              <a:gd name="connsiteY4-10" fmla="*/ 0 h 6875212"/>
              <a:gd name="connsiteX0-11" fmla="*/ 530734 w 932280"/>
              <a:gd name="connsiteY0-12" fmla="*/ 0 h 6875212"/>
              <a:gd name="connsiteX1-13" fmla="*/ 932280 w 932280"/>
              <a:gd name="connsiteY1-14" fmla="*/ 6875212 h 6875212"/>
              <a:gd name="connsiteX2-15" fmla="*/ 198248 w 932280"/>
              <a:gd name="connsiteY2-16" fmla="*/ 6584228 h 6875212"/>
              <a:gd name="connsiteX3-17" fmla="*/ 0 w 932280"/>
              <a:gd name="connsiteY3-18" fmla="*/ 1706770 h 6875212"/>
              <a:gd name="connsiteX4-19" fmla="*/ 530734 w 932280"/>
              <a:gd name="connsiteY4-20" fmla="*/ 0 h 6875212"/>
              <a:gd name="connsiteX0-21" fmla="*/ 530734 w 932280"/>
              <a:gd name="connsiteY0-22" fmla="*/ 0 h 6875212"/>
              <a:gd name="connsiteX1-23" fmla="*/ 932280 w 932280"/>
              <a:gd name="connsiteY1-24" fmla="*/ 6875212 h 6875212"/>
              <a:gd name="connsiteX2-25" fmla="*/ 198248 w 932280"/>
              <a:gd name="connsiteY2-26" fmla="*/ 6584228 h 6875212"/>
              <a:gd name="connsiteX3-27" fmla="*/ 0 w 932280"/>
              <a:gd name="connsiteY3-28" fmla="*/ 1706770 h 6875212"/>
              <a:gd name="connsiteX4-29" fmla="*/ 530734 w 932280"/>
              <a:gd name="connsiteY4-30" fmla="*/ 0 h 6875212"/>
              <a:gd name="connsiteX0-31" fmla="*/ 530734 w 932280"/>
              <a:gd name="connsiteY0-32" fmla="*/ 0 h 6875212"/>
              <a:gd name="connsiteX1-33" fmla="*/ 932280 w 932280"/>
              <a:gd name="connsiteY1-34" fmla="*/ 6875212 h 6875212"/>
              <a:gd name="connsiteX2-35" fmla="*/ 201889 w 932280"/>
              <a:gd name="connsiteY2-36" fmla="*/ 6572208 h 6875212"/>
              <a:gd name="connsiteX3-37" fmla="*/ 0 w 932280"/>
              <a:gd name="connsiteY3-38" fmla="*/ 1706770 h 6875212"/>
              <a:gd name="connsiteX4-39" fmla="*/ 530734 w 932280"/>
              <a:gd name="connsiteY4-40" fmla="*/ 0 h 6875212"/>
              <a:gd name="connsiteX0-41" fmla="*/ 530734 w 932280"/>
              <a:gd name="connsiteY0-42" fmla="*/ 0 h 6875212"/>
              <a:gd name="connsiteX1-43" fmla="*/ 932280 w 932280"/>
              <a:gd name="connsiteY1-44" fmla="*/ 6875212 h 6875212"/>
              <a:gd name="connsiteX2-45" fmla="*/ 207268 w 932280"/>
              <a:gd name="connsiteY2-46" fmla="*/ 6519362 h 6875212"/>
              <a:gd name="connsiteX3-47" fmla="*/ 0 w 932280"/>
              <a:gd name="connsiteY3-48" fmla="*/ 1706770 h 6875212"/>
              <a:gd name="connsiteX4-49" fmla="*/ 530734 w 932280"/>
              <a:gd name="connsiteY4-50" fmla="*/ 0 h 6875212"/>
              <a:gd name="connsiteX0-51" fmla="*/ 730885 w 932280"/>
              <a:gd name="connsiteY0-52" fmla="*/ 0 h 6799186"/>
              <a:gd name="connsiteX1-53" fmla="*/ 932280 w 932280"/>
              <a:gd name="connsiteY1-54" fmla="*/ 6799186 h 6799186"/>
              <a:gd name="connsiteX2-55" fmla="*/ 207268 w 932280"/>
              <a:gd name="connsiteY2-56" fmla="*/ 6443336 h 6799186"/>
              <a:gd name="connsiteX3-57" fmla="*/ 0 w 932280"/>
              <a:gd name="connsiteY3-58" fmla="*/ 1630744 h 6799186"/>
              <a:gd name="connsiteX4-59" fmla="*/ 730885 w 932280"/>
              <a:gd name="connsiteY4-60" fmla="*/ 0 h 6799186"/>
              <a:gd name="connsiteX0-61" fmla="*/ 749183 w 950578"/>
              <a:gd name="connsiteY0-62" fmla="*/ 0 h 6799186"/>
              <a:gd name="connsiteX1-63" fmla="*/ 950578 w 950578"/>
              <a:gd name="connsiteY1-64" fmla="*/ 6799186 h 6799186"/>
              <a:gd name="connsiteX2-65" fmla="*/ 225566 w 950578"/>
              <a:gd name="connsiteY2-66" fmla="*/ 6443336 h 6799186"/>
              <a:gd name="connsiteX3-67" fmla="*/ 0 w 950578"/>
              <a:gd name="connsiteY3-68" fmla="*/ 2427988 h 6799186"/>
              <a:gd name="connsiteX4-69" fmla="*/ 749183 w 950578"/>
              <a:gd name="connsiteY4-70" fmla="*/ 0 h 6799186"/>
              <a:gd name="connsiteX0-71" fmla="*/ 749183 w 950578"/>
              <a:gd name="connsiteY0-72" fmla="*/ 0 h 6799186"/>
              <a:gd name="connsiteX1-73" fmla="*/ 950578 w 950578"/>
              <a:gd name="connsiteY1-74" fmla="*/ 6799186 h 6799186"/>
              <a:gd name="connsiteX2-75" fmla="*/ 225566 w 950578"/>
              <a:gd name="connsiteY2-76" fmla="*/ 6443336 h 6799186"/>
              <a:gd name="connsiteX3-77" fmla="*/ 0 w 950578"/>
              <a:gd name="connsiteY3-78" fmla="*/ 2427988 h 6799186"/>
              <a:gd name="connsiteX4-79" fmla="*/ 749183 w 950578"/>
              <a:gd name="connsiteY4-80" fmla="*/ 0 h 6799186"/>
              <a:gd name="connsiteX0-81" fmla="*/ 822892 w 1024287"/>
              <a:gd name="connsiteY0-82" fmla="*/ 0 h 6799186"/>
              <a:gd name="connsiteX1-83" fmla="*/ 1024287 w 1024287"/>
              <a:gd name="connsiteY1-84" fmla="*/ 6799186 h 6799186"/>
              <a:gd name="connsiteX2-85" fmla="*/ 0 w 1024287"/>
              <a:gd name="connsiteY2-86" fmla="*/ 6343700 h 6799186"/>
              <a:gd name="connsiteX3-87" fmla="*/ 73709 w 1024287"/>
              <a:gd name="connsiteY3-88" fmla="*/ 2427988 h 6799186"/>
              <a:gd name="connsiteX4-89" fmla="*/ 822892 w 1024287"/>
              <a:gd name="connsiteY4-90" fmla="*/ 0 h 6799186"/>
              <a:gd name="connsiteX0-91" fmla="*/ 822892 w 1018908"/>
              <a:gd name="connsiteY0-92" fmla="*/ 0 h 6852033"/>
              <a:gd name="connsiteX1-93" fmla="*/ 1018908 w 1018908"/>
              <a:gd name="connsiteY1-94" fmla="*/ 6852033 h 6852033"/>
              <a:gd name="connsiteX2-95" fmla="*/ 0 w 1018908"/>
              <a:gd name="connsiteY2-96" fmla="*/ 6343700 h 6852033"/>
              <a:gd name="connsiteX3-97" fmla="*/ 73709 w 1018908"/>
              <a:gd name="connsiteY3-98" fmla="*/ 2427988 h 6852033"/>
              <a:gd name="connsiteX4-99" fmla="*/ 822892 w 1018908"/>
              <a:gd name="connsiteY4-100" fmla="*/ 0 h 6852033"/>
              <a:gd name="connsiteX0-101" fmla="*/ 749183 w 945199"/>
              <a:gd name="connsiteY0-102" fmla="*/ 0 h 6852033"/>
              <a:gd name="connsiteX1-103" fmla="*/ 945199 w 945199"/>
              <a:gd name="connsiteY1-104" fmla="*/ 6852033 h 6852033"/>
              <a:gd name="connsiteX2-105" fmla="*/ 89869 w 945199"/>
              <a:gd name="connsiteY2-106" fmla="*/ 6470297 h 6852033"/>
              <a:gd name="connsiteX3-107" fmla="*/ 0 w 945199"/>
              <a:gd name="connsiteY3-108" fmla="*/ 2427988 h 6852033"/>
              <a:gd name="connsiteX4-109" fmla="*/ 749183 w 945199"/>
              <a:gd name="connsiteY4-110" fmla="*/ 0 h 6852033"/>
              <a:gd name="connsiteX0-111" fmla="*/ 749183 w 945199"/>
              <a:gd name="connsiteY0-112" fmla="*/ 0 h 6852033"/>
              <a:gd name="connsiteX1-113" fmla="*/ 945199 w 945199"/>
              <a:gd name="connsiteY1-114" fmla="*/ 6852033 h 6852033"/>
              <a:gd name="connsiteX2-115" fmla="*/ 104432 w 945199"/>
              <a:gd name="connsiteY2-116" fmla="*/ 6422217 h 6852033"/>
              <a:gd name="connsiteX3-117" fmla="*/ 0 w 945199"/>
              <a:gd name="connsiteY3-118" fmla="*/ 2427988 h 6852033"/>
              <a:gd name="connsiteX4-119" fmla="*/ 749183 w 945199"/>
              <a:gd name="connsiteY4-120" fmla="*/ 0 h 6852033"/>
              <a:gd name="connsiteX0-121" fmla="*/ 756958 w 945199"/>
              <a:gd name="connsiteY0-122" fmla="*/ 0 h 6667179"/>
              <a:gd name="connsiteX1-123" fmla="*/ 945199 w 945199"/>
              <a:gd name="connsiteY1-124" fmla="*/ 6667179 h 6667179"/>
              <a:gd name="connsiteX2-125" fmla="*/ 104432 w 945199"/>
              <a:gd name="connsiteY2-126" fmla="*/ 6237363 h 6667179"/>
              <a:gd name="connsiteX3-127" fmla="*/ 0 w 945199"/>
              <a:gd name="connsiteY3-128" fmla="*/ 2243134 h 6667179"/>
              <a:gd name="connsiteX4-129" fmla="*/ 756958 w 945199"/>
              <a:gd name="connsiteY4-130" fmla="*/ 0 h 6667179"/>
              <a:gd name="connsiteX0-131" fmla="*/ 818594 w 1006835"/>
              <a:gd name="connsiteY0-132" fmla="*/ 0 h 6667179"/>
              <a:gd name="connsiteX1-133" fmla="*/ 1006835 w 1006835"/>
              <a:gd name="connsiteY1-134" fmla="*/ 6667179 h 6667179"/>
              <a:gd name="connsiteX2-135" fmla="*/ 166068 w 1006835"/>
              <a:gd name="connsiteY2-136" fmla="*/ 6237363 h 6667179"/>
              <a:gd name="connsiteX3-137" fmla="*/ 0 w 1006835"/>
              <a:gd name="connsiteY3-138" fmla="*/ 1779969 h 6667179"/>
              <a:gd name="connsiteX4-139" fmla="*/ 818594 w 1006835"/>
              <a:gd name="connsiteY4-140" fmla="*/ 0 h 6667179"/>
              <a:gd name="connsiteX0-141" fmla="*/ 818594 w 1019989"/>
              <a:gd name="connsiteY0-142" fmla="*/ 0 h 6799187"/>
              <a:gd name="connsiteX1-143" fmla="*/ 1019989 w 1019989"/>
              <a:gd name="connsiteY1-144" fmla="*/ 6799187 h 6799187"/>
              <a:gd name="connsiteX2-145" fmla="*/ 166068 w 1019989"/>
              <a:gd name="connsiteY2-146" fmla="*/ 6237363 h 6799187"/>
              <a:gd name="connsiteX3-147" fmla="*/ 0 w 1019989"/>
              <a:gd name="connsiteY3-148" fmla="*/ 1779969 h 6799187"/>
              <a:gd name="connsiteX4-149" fmla="*/ 818594 w 1019989"/>
              <a:gd name="connsiteY4-150" fmla="*/ 0 h 6799187"/>
              <a:gd name="connsiteX0-151" fmla="*/ 818594 w 1019989"/>
              <a:gd name="connsiteY0-152" fmla="*/ 0 h 6799187"/>
              <a:gd name="connsiteX1-153" fmla="*/ 1019989 w 1019989"/>
              <a:gd name="connsiteY1-154" fmla="*/ 6799187 h 6799187"/>
              <a:gd name="connsiteX2-155" fmla="*/ 173679 w 1019989"/>
              <a:gd name="connsiteY2-156" fmla="*/ 6352585 h 6799187"/>
              <a:gd name="connsiteX3-157" fmla="*/ 0 w 1019989"/>
              <a:gd name="connsiteY3-158" fmla="*/ 1779969 h 6799187"/>
              <a:gd name="connsiteX4-159" fmla="*/ 818594 w 1019989"/>
              <a:gd name="connsiteY4-160" fmla="*/ 0 h 6799187"/>
              <a:gd name="connsiteX0-161" fmla="*/ 818594 w 1019989"/>
              <a:gd name="connsiteY0-162" fmla="*/ 283392 h 7082579"/>
              <a:gd name="connsiteX1-163" fmla="*/ 1019989 w 1019989"/>
              <a:gd name="connsiteY1-164" fmla="*/ 7082579 h 7082579"/>
              <a:gd name="connsiteX2-165" fmla="*/ 173679 w 1019989"/>
              <a:gd name="connsiteY2-166" fmla="*/ 6635977 h 7082579"/>
              <a:gd name="connsiteX3-167" fmla="*/ 0 w 1019989"/>
              <a:gd name="connsiteY3-168" fmla="*/ 2063361 h 7082579"/>
              <a:gd name="connsiteX4-169" fmla="*/ 442807 w 1019989"/>
              <a:gd name="connsiteY4-170" fmla="*/ 1360784 h 7082579"/>
              <a:gd name="connsiteX5" fmla="*/ 818594 w 1019989"/>
              <a:gd name="connsiteY5" fmla="*/ 283392 h 7082579"/>
              <a:gd name="connsiteX0-171" fmla="*/ 818594 w 1019989"/>
              <a:gd name="connsiteY0-172" fmla="*/ 512235 h 7311422"/>
              <a:gd name="connsiteX1-173" fmla="*/ 1019989 w 1019989"/>
              <a:gd name="connsiteY1-174" fmla="*/ 7311422 h 7311422"/>
              <a:gd name="connsiteX2-175" fmla="*/ 173679 w 1019989"/>
              <a:gd name="connsiteY2-176" fmla="*/ 6864820 h 7311422"/>
              <a:gd name="connsiteX3-177" fmla="*/ 0 w 1019989"/>
              <a:gd name="connsiteY3-178" fmla="*/ 2292204 h 7311422"/>
              <a:gd name="connsiteX4-179" fmla="*/ 590599 w 1019989"/>
              <a:gd name="connsiteY4-180" fmla="*/ 470111 h 7311422"/>
              <a:gd name="connsiteX5-181" fmla="*/ 818594 w 1019989"/>
              <a:gd name="connsiteY5-182" fmla="*/ 512235 h 7311422"/>
              <a:gd name="connsiteX0-183" fmla="*/ 818594 w 1019989"/>
              <a:gd name="connsiteY0-184" fmla="*/ 533276 h 7332463"/>
              <a:gd name="connsiteX1-185" fmla="*/ 1019989 w 1019989"/>
              <a:gd name="connsiteY1-186" fmla="*/ 7332463 h 7332463"/>
              <a:gd name="connsiteX2-187" fmla="*/ 173679 w 1019989"/>
              <a:gd name="connsiteY2-188" fmla="*/ 6885861 h 7332463"/>
              <a:gd name="connsiteX3-189" fmla="*/ 0 w 1019989"/>
              <a:gd name="connsiteY3-190" fmla="*/ 2313245 h 7332463"/>
              <a:gd name="connsiteX4-191" fmla="*/ 586794 w 1019989"/>
              <a:gd name="connsiteY4-192" fmla="*/ 433541 h 7332463"/>
              <a:gd name="connsiteX5-193" fmla="*/ 818594 w 1019989"/>
              <a:gd name="connsiteY5-194" fmla="*/ 533276 h 7332463"/>
              <a:gd name="connsiteX0-195" fmla="*/ 818594 w 1019989"/>
              <a:gd name="connsiteY0-196" fmla="*/ 405725 h 7204912"/>
              <a:gd name="connsiteX1-197" fmla="*/ 1019989 w 1019989"/>
              <a:gd name="connsiteY1-198" fmla="*/ 7204912 h 7204912"/>
              <a:gd name="connsiteX2-199" fmla="*/ 173679 w 1019989"/>
              <a:gd name="connsiteY2-200" fmla="*/ 6758310 h 7204912"/>
              <a:gd name="connsiteX3-201" fmla="*/ 0 w 1019989"/>
              <a:gd name="connsiteY3-202" fmla="*/ 2185694 h 7204912"/>
              <a:gd name="connsiteX4-203" fmla="*/ 586794 w 1019989"/>
              <a:gd name="connsiteY4-204" fmla="*/ 305990 h 7204912"/>
              <a:gd name="connsiteX5-205" fmla="*/ 818594 w 1019989"/>
              <a:gd name="connsiteY5-206" fmla="*/ 405725 h 7204912"/>
              <a:gd name="connsiteX0-207" fmla="*/ 818594 w 1019989"/>
              <a:gd name="connsiteY0-208" fmla="*/ 405725 h 7204912"/>
              <a:gd name="connsiteX1-209" fmla="*/ 1019989 w 1019989"/>
              <a:gd name="connsiteY1-210" fmla="*/ 7204912 h 7204912"/>
              <a:gd name="connsiteX2-211" fmla="*/ 173679 w 1019989"/>
              <a:gd name="connsiteY2-212" fmla="*/ 6758310 h 7204912"/>
              <a:gd name="connsiteX3-213" fmla="*/ 0 w 1019989"/>
              <a:gd name="connsiteY3-214" fmla="*/ 2185694 h 7204912"/>
              <a:gd name="connsiteX4-215" fmla="*/ 586794 w 1019989"/>
              <a:gd name="connsiteY4-216" fmla="*/ 305990 h 7204912"/>
              <a:gd name="connsiteX5-217" fmla="*/ 818594 w 1019989"/>
              <a:gd name="connsiteY5-218" fmla="*/ 405725 h 7204912"/>
              <a:gd name="connsiteX0-219" fmla="*/ 818594 w 1019989"/>
              <a:gd name="connsiteY0-220" fmla="*/ 99735 h 6898922"/>
              <a:gd name="connsiteX1-221" fmla="*/ 1019989 w 1019989"/>
              <a:gd name="connsiteY1-222" fmla="*/ 6898922 h 6898922"/>
              <a:gd name="connsiteX2-223" fmla="*/ 173679 w 1019989"/>
              <a:gd name="connsiteY2-224" fmla="*/ 6452320 h 6898922"/>
              <a:gd name="connsiteX3-225" fmla="*/ 0 w 1019989"/>
              <a:gd name="connsiteY3-226" fmla="*/ 1879704 h 6898922"/>
              <a:gd name="connsiteX4-227" fmla="*/ 586794 w 1019989"/>
              <a:gd name="connsiteY4-228" fmla="*/ 0 h 6898922"/>
              <a:gd name="connsiteX5-229" fmla="*/ 818594 w 1019989"/>
              <a:gd name="connsiteY5-230" fmla="*/ 99735 h 6898922"/>
              <a:gd name="connsiteX0-231" fmla="*/ 818594 w 1019989"/>
              <a:gd name="connsiteY0-232" fmla="*/ 99735 h 6898922"/>
              <a:gd name="connsiteX1-233" fmla="*/ 1019989 w 1019989"/>
              <a:gd name="connsiteY1-234" fmla="*/ 6898922 h 6898922"/>
              <a:gd name="connsiteX2-235" fmla="*/ 173679 w 1019989"/>
              <a:gd name="connsiteY2-236" fmla="*/ 6452320 h 6898922"/>
              <a:gd name="connsiteX3-237" fmla="*/ 0 w 1019989"/>
              <a:gd name="connsiteY3-238" fmla="*/ 1879704 h 6898922"/>
              <a:gd name="connsiteX4-239" fmla="*/ 586794 w 1019989"/>
              <a:gd name="connsiteY4-240" fmla="*/ 0 h 6898922"/>
              <a:gd name="connsiteX5-241" fmla="*/ 818594 w 1019989"/>
              <a:gd name="connsiteY5-242" fmla="*/ 99735 h 6898922"/>
              <a:gd name="connsiteX0-243" fmla="*/ 818594 w 1019989"/>
              <a:gd name="connsiteY0-244" fmla="*/ 99735 h 6898922"/>
              <a:gd name="connsiteX1-245" fmla="*/ 1019989 w 1019989"/>
              <a:gd name="connsiteY1-246" fmla="*/ 6898922 h 6898922"/>
              <a:gd name="connsiteX2-247" fmla="*/ 173679 w 1019989"/>
              <a:gd name="connsiteY2-248" fmla="*/ 6452320 h 6898922"/>
              <a:gd name="connsiteX3-249" fmla="*/ 0 w 1019989"/>
              <a:gd name="connsiteY3-250" fmla="*/ 1879704 h 6898922"/>
              <a:gd name="connsiteX4-251" fmla="*/ 586794 w 1019989"/>
              <a:gd name="connsiteY4-252" fmla="*/ 0 h 6898922"/>
              <a:gd name="connsiteX5-253" fmla="*/ 818594 w 1019989"/>
              <a:gd name="connsiteY5-254" fmla="*/ 99735 h 6898922"/>
              <a:gd name="connsiteX0-255" fmla="*/ 814788 w 1016183"/>
              <a:gd name="connsiteY0-256" fmla="*/ 99735 h 6898922"/>
              <a:gd name="connsiteX1-257" fmla="*/ 1016183 w 1016183"/>
              <a:gd name="connsiteY1-258" fmla="*/ 6898922 h 6898922"/>
              <a:gd name="connsiteX2-259" fmla="*/ 169873 w 1016183"/>
              <a:gd name="connsiteY2-260" fmla="*/ 6452320 h 6898922"/>
              <a:gd name="connsiteX3-261" fmla="*/ 0 w 1016183"/>
              <a:gd name="connsiteY3-262" fmla="*/ 1937315 h 6898922"/>
              <a:gd name="connsiteX4-263" fmla="*/ 582988 w 1016183"/>
              <a:gd name="connsiteY4-264" fmla="*/ 0 h 6898922"/>
              <a:gd name="connsiteX5-265" fmla="*/ 814788 w 1016183"/>
              <a:gd name="connsiteY5-266" fmla="*/ 99735 h 6898922"/>
              <a:gd name="connsiteX0-267" fmla="*/ 814788 w 1016183"/>
              <a:gd name="connsiteY0-268" fmla="*/ 99735 h 6898922"/>
              <a:gd name="connsiteX1-269" fmla="*/ 1016183 w 1016183"/>
              <a:gd name="connsiteY1-270" fmla="*/ 6898922 h 6898922"/>
              <a:gd name="connsiteX2-271" fmla="*/ 169873 w 1016183"/>
              <a:gd name="connsiteY2-272" fmla="*/ 6452320 h 6898922"/>
              <a:gd name="connsiteX3-273" fmla="*/ 0 w 1016183"/>
              <a:gd name="connsiteY3-274" fmla="*/ 1937315 h 6898922"/>
              <a:gd name="connsiteX4-275" fmla="*/ 582988 w 1016183"/>
              <a:gd name="connsiteY4-276" fmla="*/ 0 h 6898922"/>
              <a:gd name="connsiteX5-277" fmla="*/ 814788 w 1016183"/>
              <a:gd name="connsiteY5-278" fmla="*/ 99735 h 6898922"/>
              <a:gd name="connsiteX0-279" fmla="*/ 814788 w 1016183"/>
              <a:gd name="connsiteY0-280" fmla="*/ 114246 h 6913433"/>
              <a:gd name="connsiteX1-281" fmla="*/ 1016183 w 1016183"/>
              <a:gd name="connsiteY1-282" fmla="*/ 6913433 h 6913433"/>
              <a:gd name="connsiteX2-283" fmla="*/ 169873 w 1016183"/>
              <a:gd name="connsiteY2-284" fmla="*/ 6466831 h 6913433"/>
              <a:gd name="connsiteX3-285" fmla="*/ 0 w 1016183"/>
              <a:gd name="connsiteY3-286" fmla="*/ 1951826 h 6913433"/>
              <a:gd name="connsiteX4-287" fmla="*/ 608638 w 1016183"/>
              <a:gd name="connsiteY4-288" fmla="*/ 0 h 6913433"/>
              <a:gd name="connsiteX5-289" fmla="*/ 814788 w 1016183"/>
              <a:gd name="connsiteY5-290" fmla="*/ 114246 h 6913433"/>
              <a:gd name="connsiteX0-291" fmla="*/ 800061 w 1001456"/>
              <a:gd name="connsiteY0-292" fmla="*/ 114246 h 6913433"/>
              <a:gd name="connsiteX1-293" fmla="*/ 1001456 w 1001456"/>
              <a:gd name="connsiteY1-294" fmla="*/ 6913433 h 6913433"/>
              <a:gd name="connsiteX2-295" fmla="*/ 155146 w 1001456"/>
              <a:gd name="connsiteY2-296" fmla="*/ 6466831 h 6913433"/>
              <a:gd name="connsiteX3-297" fmla="*/ 0 w 1001456"/>
              <a:gd name="connsiteY3-298" fmla="*/ 1973376 h 6913433"/>
              <a:gd name="connsiteX4-299" fmla="*/ 593911 w 1001456"/>
              <a:gd name="connsiteY4-300" fmla="*/ 0 h 6913433"/>
              <a:gd name="connsiteX5-301" fmla="*/ 800061 w 1001456"/>
              <a:gd name="connsiteY5-302" fmla="*/ 114246 h 6913433"/>
              <a:gd name="connsiteX0-303" fmla="*/ 800061 w 1001456"/>
              <a:gd name="connsiteY0-304" fmla="*/ 114246 h 6913433"/>
              <a:gd name="connsiteX1-305" fmla="*/ 1001456 w 1001456"/>
              <a:gd name="connsiteY1-306" fmla="*/ 6913433 h 6913433"/>
              <a:gd name="connsiteX2-307" fmla="*/ 155146 w 1001456"/>
              <a:gd name="connsiteY2-308" fmla="*/ 6466831 h 6913433"/>
              <a:gd name="connsiteX3-309" fmla="*/ 0 w 1001456"/>
              <a:gd name="connsiteY3-310" fmla="*/ 1973376 h 6913433"/>
              <a:gd name="connsiteX4-311" fmla="*/ 593911 w 1001456"/>
              <a:gd name="connsiteY4-312" fmla="*/ 0 h 6913433"/>
              <a:gd name="connsiteX5-313" fmla="*/ 800061 w 1001456"/>
              <a:gd name="connsiteY5-314" fmla="*/ 114246 h 6913433"/>
              <a:gd name="connsiteX0-315" fmla="*/ 800061 w 1001456"/>
              <a:gd name="connsiteY0-316" fmla="*/ 114246 h 6913433"/>
              <a:gd name="connsiteX1-317" fmla="*/ 1001456 w 1001456"/>
              <a:gd name="connsiteY1-318" fmla="*/ 6913433 h 6913433"/>
              <a:gd name="connsiteX2-319" fmla="*/ 155146 w 1001456"/>
              <a:gd name="connsiteY2-320" fmla="*/ 6466831 h 6913433"/>
              <a:gd name="connsiteX3-321" fmla="*/ 0 w 1001456"/>
              <a:gd name="connsiteY3-322" fmla="*/ 1973376 h 6913433"/>
              <a:gd name="connsiteX4-323" fmla="*/ 593911 w 1001456"/>
              <a:gd name="connsiteY4-324" fmla="*/ 0 h 6913433"/>
              <a:gd name="connsiteX5-325" fmla="*/ 800061 w 1001456"/>
              <a:gd name="connsiteY5-326" fmla="*/ 114246 h 6913433"/>
              <a:gd name="connsiteX0-327" fmla="*/ 800061 w 1023630"/>
              <a:gd name="connsiteY0-328" fmla="*/ 114246 h 6980574"/>
              <a:gd name="connsiteX1-329" fmla="*/ 1023630 w 1023630"/>
              <a:gd name="connsiteY1-330" fmla="*/ 6980574 h 6980574"/>
              <a:gd name="connsiteX2-331" fmla="*/ 155146 w 1023630"/>
              <a:gd name="connsiteY2-332" fmla="*/ 6466831 h 6980574"/>
              <a:gd name="connsiteX3-333" fmla="*/ 0 w 1023630"/>
              <a:gd name="connsiteY3-334" fmla="*/ 1973376 h 6980574"/>
              <a:gd name="connsiteX4-335" fmla="*/ 593911 w 1023630"/>
              <a:gd name="connsiteY4-336" fmla="*/ 0 h 6980574"/>
              <a:gd name="connsiteX5-337" fmla="*/ 800061 w 1023630"/>
              <a:gd name="connsiteY5-338" fmla="*/ 114246 h 6980574"/>
              <a:gd name="connsiteX0-339" fmla="*/ 800061 w 1023630"/>
              <a:gd name="connsiteY0-340" fmla="*/ 114246 h 6980574"/>
              <a:gd name="connsiteX1-341" fmla="*/ 1023630 w 1023630"/>
              <a:gd name="connsiteY1-342" fmla="*/ 6980574 h 6980574"/>
              <a:gd name="connsiteX2-343" fmla="*/ 157049 w 1023630"/>
              <a:gd name="connsiteY2-344" fmla="*/ 6495636 h 6980574"/>
              <a:gd name="connsiteX3-345" fmla="*/ 0 w 1023630"/>
              <a:gd name="connsiteY3-346" fmla="*/ 1973376 h 6980574"/>
              <a:gd name="connsiteX4-347" fmla="*/ 593911 w 1023630"/>
              <a:gd name="connsiteY4-348" fmla="*/ 0 h 6980574"/>
              <a:gd name="connsiteX5-349" fmla="*/ 800061 w 1023630"/>
              <a:gd name="connsiteY5-350" fmla="*/ 114246 h 6980574"/>
              <a:gd name="connsiteX0-351" fmla="*/ 800061 w 1023630"/>
              <a:gd name="connsiteY0-352" fmla="*/ 114246 h 6980574"/>
              <a:gd name="connsiteX1-353" fmla="*/ 1023630 w 1023630"/>
              <a:gd name="connsiteY1-354" fmla="*/ 6980574 h 6980574"/>
              <a:gd name="connsiteX2-355" fmla="*/ 158952 w 1023630"/>
              <a:gd name="connsiteY2-356" fmla="*/ 6524441 h 6980574"/>
              <a:gd name="connsiteX3-357" fmla="*/ 0 w 1023630"/>
              <a:gd name="connsiteY3-358" fmla="*/ 1973376 h 6980574"/>
              <a:gd name="connsiteX4-359" fmla="*/ 593911 w 1023630"/>
              <a:gd name="connsiteY4-360" fmla="*/ 0 h 6980574"/>
              <a:gd name="connsiteX5-361" fmla="*/ 800061 w 1023630"/>
              <a:gd name="connsiteY5-362" fmla="*/ 114246 h 69805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81" y="connsiteY5-182"/>
              </a:cxn>
            </a:cxnLst>
            <a:rect l="l" t="t" r="r" b="b"/>
            <a:pathLst>
              <a:path w="1023630" h="6980574">
                <a:moveTo>
                  <a:pt x="800061" y="114246"/>
                </a:moveTo>
                <a:lnTo>
                  <a:pt x="1023630" y="6980574"/>
                </a:lnTo>
                <a:lnTo>
                  <a:pt x="158952" y="6524441"/>
                </a:lnTo>
                <a:lnTo>
                  <a:pt x="0" y="1973376"/>
                </a:lnTo>
                <a:cubicBezTo>
                  <a:pt x="618432" y="42570"/>
                  <a:pt x="-17069" y="2109020"/>
                  <a:pt x="593911" y="0"/>
                </a:cubicBezTo>
                <a:cubicBezTo>
                  <a:pt x="909471" y="199645"/>
                  <a:pt x="456125" y="-91638"/>
                  <a:pt x="800061" y="114246"/>
                </a:cubicBezTo>
                <a:close/>
              </a:path>
            </a:pathLst>
          </a:custGeom>
          <a:solidFill>
            <a:schemeClr val="tx1">
              <a:lumMod val="75000"/>
              <a:lumOff val="25000"/>
              <a:alpha val="80000"/>
            </a:schemeClr>
          </a:solidFill>
          <a:ln w="25400" cap="flat" cmpd="sng" algn="ctr">
            <a:no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SimSun" panose="02010600030101010101" pitchFamily="2" charset="-122"/>
              <a:cs typeface="+mn-cs"/>
            </a:endParaRPr>
          </a:p>
        </p:txBody>
      </p:sp>
      <p:pic>
        <p:nvPicPr>
          <p:cNvPr id="190" name="图片 189"/>
          <p:cNvPicPr>
            <a:picLocks noChangeAspect="1"/>
          </p:cNvPicPr>
          <p:nvPr/>
        </p:nvPicPr>
        <p:blipFill>
          <a:blip r:embed="rId1"/>
          <a:stretch>
            <a:fillRect/>
          </a:stretch>
        </p:blipFill>
        <p:spPr>
          <a:xfrm>
            <a:off x="7680615" y="4671549"/>
            <a:ext cx="9661962" cy="5608806"/>
          </a:xfrm>
          <a:prstGeom prst="rect">
            <a:avLst/>
          </a:prstGeom>
          <a:scene3d>
            <a:camera prst="orthographicFront">
              <a:rot lat="0" lon="10800000" rev="0"/>
            </a:camera>
            <a:lightRig rig="threePt" dir="t"/>
          </a:scene3d>
        </p:spPr>
      </p:pic>
      <p:sp>
        <p:nvSpPr>
          <p:cNvPr id="156" name="平行四边形 155"/>
          <p:cNvSpPr/>
          <p:nvPr/>
        </p:nvSpPr>
        <p:spPr>
          <a:xfrm>
            <a:off x="10518781" y="2254239"/>
            <a:ext cx="7845419" cy="8029891"/>
          </a:xfrm>
          <a:custGeom>
            <a:avLst/>
            <a:gdLst>
              <a:gd name="connsiteX0" fmla="*/ 0 w 8763000"/>
              <a:gd name="connsiteY0" fmla="*/ 8029891 h 8029891"/>
              <a:gd name="connsiteX1" fmla="*/ 4625779 w 8763000"/>
              <a:gd name="connsiteY1" fmla="*/ 0 h 8029891"/>
              <a:gd name="connsiteX2" fmla="*/ 8763000 w 8763000"/>
              <a:gd name="connsiteY2" fmla="*/ 0 h 8029891"/>
              <a:gd name="connsiteX3" fmla="*/ 4137221 w 8763000"/>
              <a:gd name="connsiteY3" fmla="*/ 8029891 h 8029891"/>
              <a:gd name="connsiteX4" fmla="*/ 0 w 8763000"/>
              <a:gd name="connsiteY4" fmla="*/ 8029891 h 8029891"/>
              <a:gd name="connsiteX0-1" fmla="*/ 0 w 8763000"/>
              <a:gd name="connsiteY0-2" fmla="*/ 8029891 h 8029891"/>
              <a:gd name="connsiteX1-3" fmla="*/ 4625779 w 8763000"/>
              <a:gd name="connsiteY1-4" fmla="*/ 0 h 8029891"/>
              <a:gd name="connsiteX2-5" fmla="*/ 8763000 w 8763000"/>
              <a:gd name="connsiteY2-6" fmla="*/ 0 h 8029891"/>
              <a:gd name="connsiteX3-7" fmla="*/ 4243546 w 8763000"/>
              <a:gd name="connsiteY3-8" fmla="*/ 8008626 h 8029891"/>
              <a:gd name="connsiteX4-9" fmla="*/ 0 w 8763000"/>
              <a:gd name="connsiteY4-10" fmla="*/ 8029891 h 80298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763000" h="8029891">
                <a:moveTo>
                  <a:pt x="0" y="8029891"/>
                </a:moveTo>
                <a:lnTo>
                  <a:pt x="4625779" y="0"/>
                </a:lnTo>
                <a:lnTo>
                  <a:pt x="8763000" y="0"/>
                </a:lnTo>
                <a:lnTo>
                  <a:pt x="4243546" y="8008626"/>
                </a:lnTo>
                <a:lnTo>
                  <a:pt x="0" y="8029891"/>
                </a:lnTo>
                <a:close/>
              </a:path>
            </a:pathLst>
          </a:custGeom>
          <a:solidFill>
            <a:schemeClr val="tx1">
              <a:lumMod val="75000"/>
              <a:lumOff val="25000"/>
              <a:alpha val="60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7" name="组合 156"/>
          <p:cNvGrpSpPr/>
          <p:nvPr/>
        </p:nvGrpSpPr>
        <p:grpSpPr>
          <a:xfrm>
            <a:off x="515386" y="-190602"/>
            <a:ext cx="2034484" cy="11268802"/>
            <a:chOff x="4915947" y="1638831"/>
            <a:chExt cx="2034484" cy="11268802"/>
          </a:xfrm>
        </p:grpSpPr>
        <p:sp>
          <p:nvSpPr>
            <p:cNvPr id="139" name="矩形 49"/>
            <p:cNvSpPr/>
            <p:nvPr/>
          </p:nvSpPr>
          <p:spPr>
            <a:xfrm rot="20302543">
              <a:off x="4915947" y="1638831"/>
              <a:ext cx="2034484" cy="11268802"/>
            </a:xfrm>
            <a:custGeom>
              <a:avLst/>
              <a:gdLst>
                <a:gd name="connsiteX0" fmla="*/ 332486 w 734032"/>
                <a:gd name="connsiteY0" fmla="*/ 0 h 6875212"/>
                <a:gd name="connsiteX1" fmla="*/ 734032 w 734032"/>
                <a:gd name="connsiteY1" fmla="*/ 6875212 h 6875212"/>
                <a:gd name="connsiteX2" fmla="*/ 0 w 734032"/>
                <a:gd name="connsiteY2" fmla="*/ 6584228 h 6875212"/>
                <a:gd name="connsiteX3" fmla="*/ 0 w 734032"/>
                <a:gd name="connsiteY3" fmla="*/ 1753991 h 6875212"/>
                <a:gd name="connsiteX4" fmla="*/ 332486 w 734032"/>
                <a:gd name="connsiteY4" fmla="*/ 0 h 6875212"/>
                <a:gd name="connsiteX0-1" fmla="*/ 495735 w 897281"/>
                <a:gd name="connsiteY0-2" fmla="*/ 0 h 6875212"/>
                <a:gd name="connsiteX1-3" fmla="*/ 897281 w 897281"/>
                <a:gd name="connsiteY1-4" fmla="*/ 6875212 h 6875212"/>
                <a:gd name="connsiteX2-5" fmla="*/ 163249 w 897281"/>
                <a:gd name="connsiteY2-6" fmla="*/ 6584228 h 6875212"/>
                <a:gd name="connsiteX3-7" fmla="*/ 0 w 897281"/>
                <a:gd name="connsiteY3-8" fmla="*/ 1766656 h 6875212"/>
                <a:gd name="connsiteX4-9" fmla="*/ 495735 w 897281"/>
                <a:gd name="connsiteY4-10" fmla="*/ 0 h 6875212"/>
                <a:gd name="connsiteX0-11" fmla="*/ 530734 w 932280"/>
                <a:gd name="connsiteY0-12" fmla="*/ 0 h 6875212"/>
                <a:gd name="connsiteX1-13" fmla="*/ 932280 w 932280"/>
                <a:gd name="connsiteY1-14" fmla="*/ 6875212 h 6875212"/>
                <a:gd name="connsiteX2-15" fmla="*/ 198248 w 932280"/>
                <a:gd name="connsiteY2-16" fmla="*/ 6584228 h 6875212"/>
                <a:gd name="connsiteX3-17" fmla="*/ 0 w 932280"/>
                <a:gd name="connsiteY3-18" fmla="*/ 1706770 h 6875212"/>
                <a:gd name="connsiteX4-19" fmla="*/ 530734 w 932280"/>
                <a:gd name="connsiteY4-20" fmla="*/ 0 h 6875212"/>
                <a:gd name="connsiteX0-21" fmla="*/ 530734 w 932280"/>
                <a:gd name="connsiteY0-22" fmla="*/ 0 h 6875212"/>
                <a:gd name="connsiteX1-23" fmla="*/ 932280 w 932280"/>
                <a:gd name="connsiteY1-24" fmla="*/ 6875212 h 6875212"/>
                <a:gd name="connsiteX2-25" fmla="*/ 198248 w 932280"/>
                <a:gd name="connsiteY2-26" fmla="*/ 6584228 h 6875212"/>
                <a:gd name="connsiteX3-27" fmla="*/ 0 w 932280"/>
                <a:gd name="connsiteY3-28" fmla="*/ 1706770 h 6875212"/>
                <a:gd name="connsiteX4-29" fmla="*/ 530734 w 932280"/>
                <a:gd name="connsiteY4-30" fmla="*/ 0 h 6875212"/>
                <a:gd name="connsiteX0-31" fmla="*/ 530734 w 932280"/>
                <a:gd name="connsiteY0-32" fmla="*/ 0 h 6875212"/>
                <a:gd name="connsiteX1-33" fmla="*/ 932280 w 932280"/>
                <a:gd name="connsiteY1-34" fmla="*/ 6875212 h 6875212"/>
                <a:gd name="connsiteX2-35" fmla="*/ 201889 w 932280"/>
                <a:gd name="connsiteY2-36" fmla="*/ 6572208 h 6875212"/>
                <a:gd name="connsiteX3-37" fmla="*/ 0 w 932280"/>
                <a:gd name="connsiteY3-38" fmla="*/ 1706770 h 6875212"/>
                <a:gd name="connsiteX4-39" fmla="*/ 530734 w 932280"/>
                <a:gd name="connsiteY4-40" fmla="*/ 0 h 6875212"/>
                <a:gd name="connsiteX0-41" fmla="*/ 530734 w 932280"/>
                <a:gd name="connsiteY0-42" fmla="*/ 0 h 6875212"/>
                <a:gd name="connsiteX1-43" fmla="*/ 932280 w 932280"/>
                <a:gd name="connsiteY1-44" fmla="*/ 6875212 h 6875212"/>
                <a:gd name="connsiteX2-45" fmla="*/ 207268 w 932280"/>
                <a:gd name="connsiteY2-46" fmla="*/ 6519362 h 6875212"/>
                <a:gd name="connsiteX3-47" fmla="*/ 0 w 932280"/>
                <a:gd name="connsiteY3-48" fmla="*/ 1706770 h 6875212"/>
                <a:gd name="connsiteX4-49" fmla="*/ 530734 w 932280"/>
                <a:gd name="connsiteY4-50" fmla="*/ 0 h 6875212"/>
                <a:gd name="connsiteX0-51" fmla="*/ 730885 w 932280"/>
                <a:gd name="connsiteY0-52" fmla="*/ 0 h 6799186"/>
                <a:gd name="connsiteX1-53" fmla="*/ 932280 w 932280"/>
                <a:gd name="connsiteY1-54" fmla="*/ 6799186 h 6799186"/>
                <a:gd name="connsiteX2-55" fmla="*/ 207268 w 932280"/>
                <a:gd name="connsiteY2-56" fmla="*/ 6443336 h 6799186"/>
                <a:gd name="connsiteX3-57" fmla="*/ 0 w 932280"/>
                <a:gd name="connsiteY3-58" fmla="*/ 1630744 h 6799186"/>
                <a:gd name="connsiteX4-59" fmla="*/ 730885 w 932280"/>
                <a:gd name="connsiteY4-60" fmla="*/ 0 h 6799186"/>
                <a:gd name="connsiteX0-61" fmla="*/ 749183 w 950578"/>
                <a:gd name="connsiteY0-62" fmla="*/ 0 h 6799186"/>
                <a:gd name="connsiteX1-63" fmla="*/ 950578 w 950578"/>
                <a:gd name="connsiteY1-64" fmla="*/ 6799186 h 6799186"/>
                <a:gd name="connsiteX2-65" fmla="*/ 225566 w 950578"/>
                <a:gd name="connsiteY2-66" fmla="*/ 6443336 h 6799186"/>
                <a:gd name="connsiteX3-67" fmla="*/ 0 w 950578"/>
                <a:gd name="connsiteY3-68" fmla="*/ 2427988 h 6799186"/>
                <a:gd name="connsiteX4-69" fmla="*/ 749183 w 950578"/>
                <a:gd name="connsiteY4-70" fmla="*/ 0 h 6799186"/>
                <a:gd name="connsiteX0-71" fmla="*/ 749183 w 950578"/>
                <a:gd name="connsiteY0-72" fmla="*/ 0 h 6799186"/>
                <a:gd name="connsiteX1-73" fmla="*/ 950578 w 950578"/>
                <a:gd name="connsiteY1-74" fmla="*/ 6799186 h 6799186"/>
                <a:gd name="connsiteX2-75" fmla="*/ 225566 w 950578"/>
                <a:gd name="connsiteY2-76" fmla="*/ 6443336 h 6799186"/>
                <a:gd name="connsiteX3-77" fmla="*/ 0 w 950578"/>
                <a:gd name="connsiteY3-78" fmla="*/ 2427988 h 6799186"/>
                <a:gd name="connsiteX4-79" fmla="*/ 749183 w 950578"/>
                <a:gd name="connsiteY4-80" fmla="*/ 0 h 6799186"/>
                <a:gd name="connsiteX0-81" fmla="*/ 822892 w 1024287"/>
                <a:gd name="connsiteY0-82" fmla="*/ 0 h 6799186"/>
                <a:gd name="connsiteX1-83" fmla="*/ 1024287 w 1024287"/>
                <a:gd name="connsiteY1-84" fmla="*/ 6799186 h 6799186"/>
                <a:gd name="connsiteX2-85" fmla="*/ 0 w 1024287"/>
                <a:gd name="connsiteY2-86" fmla="*/ 6343700 h 6799186"/>
                <a:gd name="connsiteX3-87" fmla="*/ 73709 w 1024287"/>
                <a:gd name="connsiteY3-88" fmla="*/ 2427988 h 6799186"/>
                <a:gd name="connsiteX4-89" fmla="*/ 822892 w 1024287"/>
                <a:gd name="connsiteY4-90" fmla="*/ 0 h 6799186"/>
                <a:gd name="connsiteX0-91" fmla="*/ 822892 w 1018908"/>
                <a:gd name="connsiteY0-92" fmla="*/ 0 h 6852033"/>
                <a:gd name="connsiteX1-93" fmla="*/ 1018908 w 1018908"/>
                <a:gd name="connsiteY1-94" fmla="*/ 6852033 h 6852033"/>
                <a:gd name="connsiteX2-95" fmla="*/ 0 w 1018908"/>
                <a:gd name="connsiteY2-96" fmla="*/ 6343700 h 6852033"/>
                <a:gd name="connsiteX3-97" fmla="*/ 73709 w 1018908"/>
                <a:gd name="connsiteY3-98" fmla="*/ 2427988 h 6852033"/>
                <a:gd name="connsiteX4-99" fmla="*/ 822892 w 1018908"/>
                <a:gd name="connsiteY4-100" fmla="*/ 0 h 6852033"/>
                <a:gd name="connsiteX0-101" fmla="*/ 749183 w 945199"/>
                <a:gd name="connsiteY0-102" fmla="*/ 0 h 6852033"/>
                <a:gd name="connsiteX1-103" fmla="*/ 945199 w 945199"/>
                <a:gd name="connsiteY1-104" fmla="*/ 6852033 h 6852033"/>
                <a:gd name="connsiteX2-105" fmla="*/ 89869 w 945199"/>
                <a:gd name="connsiteY2-106" fmla="*/ 6470297 h 6852033"/>
                <a:gd name="connsiteX3-107" fmla="*/ 0 w 945199"/>
                <a:gd name="connsiteY3-108" fmla="*/ 2427988 h 6852033"/>
                <a:gd name="connsiteX4-109" fmla="*/ 749183 w 945199"/>
                <a:gd name="connsiteY4-110" fmla="*/ 0 h 6852033"/>
                <a:gd name="connsiteX0-111" fmla="*/ 749183 w 945199"/>
                <a:gd name="connsiteY0-112" fmla="*/ 0 h 6852033"/>
                <a:gd name="connsiteX1-113" fmla="*/ 945199 w 945199"/>
                <a:gd name="connsiteY1-114" fmla="*/ 6852033 h 6852033"/>
                <a:gd name="connsiteX2-115" fmla="*/ 104432 w 945199"/>
                <a:gd name="connsiteY2-116" fmla="*/ 6422217 h 6852033"/>
                <a:gd name="connsiteX3-117" fmla="*/ 0 w 945199"/>
                <a:gd name="connsiteY3-118" fmla="*/ 2427988 h 6852033"/>
                <a:gd name="connsiteX4-119" fmla="*/ 749183 w 945199"/>
                <a:gd name="connsiteY4-120" fmla="*/ 0 h 6852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45199" h="6852033">
                  <a:moveTo>
                    <a:pt x="749183" y="0"/>
                  </a:moveTo>
                  <a:lnTo>
                    <a:pt x="945199" y="6852033"/>
                  </a:lnTo>
                  <a:lnTo>
                    <a:pt x="104432" y="6422217"/>
                  </a:lnTo>
                  <a:lnTo>
                    <a:pt x="0" y="2427988"/>
                  </a:lnTo>
                  <a:cubicBezTo>
                    <a:pt x="526428" y="705116"/>
                    <a:pt x="-4876" y="2439324"/>
                    <a:pt x="749183" y="0"/>
                  </a:cubicBezTo>
                  <a:close/>
                </a:path>
              </a:pathLst>
            </a:custGeom>
            <a:solidFill>
              <a:srgbClr val="F02424">
                <a:alpha val="80000"/>
              </a:srgbClr>
            </a:solidFill>
            <a:ln w="25400" cap="flat" cmpd="sng" algn="ctr">
              <a:no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SimSun" panose="02010600030101010101" pitchFamily="2" charset="-122"/>
                <a:cs typeface="+mn-cs"/>
              </a:endParaRPr>
            </a:p>
          </p:txBody>
        </p:sp>
        <p:sp>
          <p:nvSpPr>
            <p:cNvPr id="140" name="TextBox 76"/>
            <p:cNvSpPr txBox="1"/>
            <p:nvPr/>
          </p:nvSpPr>
          <p:spPr>
            <a:xfrm rot="3922695">
              <a:off x="3133543" y="6980527"/>
              <a:ext cx="5688632" cy="105092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lvl="0" algn="ctr" fontAlgn="auto">
                <a:lnSpc>
                  <a:spcPct val="130000"/>
                </a:lnSpc>
                <a:spcBef>
                  <a:spcPts val="0"/>
                </a:spcBef>
                <a:spcAft>
                  <a:spcPts val="0"/>
                </a:spcAft>
                <a:defRPr/>
              </a:pPr>
              <a:r>
                <a:rPr kumimoji="0" lang="zh-CN" altLang="en-US" sz="4800" b="1" i="0" u="none" strike="noStrike" kern="0" cap="none" spc="0" normalizeH="0" baseline="0" noProof="0" dirty="0" smtClean="0">
                  <a:ln>
                    <a:noFill/>
                  </a:ln>
                  <a:solidFill>
                    <a:sysClr val="window" lastClr="FFFFFF"/>
                  </a:solidFill>
                  <a:effectLst/>
                  <a:uLnTx/>
                  <a:uFillTx/>
                  <a:latin typeface="Microsoft YaHei" panose="020B0503020204020204" pitchFamily="34" charset="-122"/>
                  <a:ea typeface="Microsoft YaHei" panose="020B0503020204020204" pitchFamily="34" charset="-122"/>
                  <a:cs typeface="Calibri" panose="020F0502020204030204" pitchFamily="34" charset="0"/>
                </a:rPr>
                <a:t>  </a:t>
              </a:r>
              <a:r>
                <a:rPr kumimoji="0" lang="vi-VN" altLang="en-US" sz="4800" b="1" i="0" u="none" strike="noStrike" kern="0" cap="none" spc="0" normalizeH="0" baseline="0" noProof="0" dirty="0" smtClean="0">
                  <a:ln>
                    <a:noFill/>
                  </a:ln>
                  <a:solidFill>
                    <a:sysClr val="window" lastClr="FFFFFF"/>
                  </a:solidFill>
                  <a:effectLst/>
                  <a:uLnTx/>
                  <a:uFillTx/>
                  <a:latin typeface="Microsoft YaHei" panose="020B0503020204020204" pitchFamily="34" charset="-122"/>
                  <a:ea typeface="Microsoft YaHei" panose="020B0503020204020204" pitchFamily="34" charset="-122"/>
                  <a:cs typeface="Calibri" panose="020F0502020204030204" pitchFamily="34" charset="0"/>
                </a:rPr>
                <a:t>Nội </a:t>
              </a:r>
              <a:r>
                <a:rPr kumimoji="0" lang="vi-VN" altLang="en-US" sz="4800" b="1" i="0" u="none" strike="noStrike" kern="0" cap="none" spc="0" normalizeH="0" baseline="0" noProof="0" dirty="0" smtClean="0">
                  <a:ln>
                    <a:noFill/>
                  </a:ln>
                  <a:solidFill>
                    <a:sysClr val="window" lastClr="FFFFFF"/>
                  </a:solidFill>
                  <a:effectLst/>
                  <a:uLnTx/>
                  <a:uFillTx/>
                  <a:latin typeface="Microsoft YaHei" panose="020B0503020204020204" pitchFamily="34" charset="-122"/>
                  <a:ea typeface="Microsoft YaHei" panose="020B0503020204020204" pitchFamily="34" charset="-122"/>
                  <a:cs typeface="Calibri" panose="020F0502020204030204" pitchFamily="34" charset="0"/>
                </a:rPr>
                <a:t>Dung</a:t>
              </a:r>
              <a:endParaRPr kumimoji="0" lang="vi-VN" altLang="en-US" sz="4800" b="1" i="0" u="none" strike="noStrike" kern="0" cap="none" spc="0" normalizeH="0" baseline="0" noProof="0" dirty="0" smtClean="0">
                <a:ln>
                  <a:noFill/>
                </a:ln>
                <a:solidFill>
                  <a:sysClr val="window" lastClr="FFFFFF"/>
                </a:solidFill>
                <a:effectLst/>
                <a:uLnTx/>
                <a:uFillTx/>
                <a:latin typeface="Microsoft YaHei" panose="020B0503020204020204" pitchFamily="34" charset="-122"/>
                <a:ea typeface="Microsoft YaHei" panose="020B0503020204020204" pitchFamily="34" charset="-122"/>
                <a:cs typeface="Calibri" panose="020F0502020204030204" pitchFamily="34" charset="0"/>
              </a:endParaRPr>
            </a:p>
          </p:txBody>
        </p:sp>
      </p:grpSp>
      <p:grpSp>
        <p:nvGrpSpPr>
          <p:cNvPr id="3" name="组合 148"/>
          <p:cNvGrpSpPr/>
          <p:nvPr/>
        </p:nvGrpSpPr>
        <p:grpSpPr>
          <a:xfrm>
            <a:off x="2815824" y="1435224"/>
            <a:ext cx="1930979" cy="1682292"/>
            <a:chOff x="5741091" y="1656534"/>
            <a:chExt cx="1930979" cy="1682292"/>
          </a:xfrm>
        </p:grpSpPr>
        <p:grpSp>
          <p:nvGrpSpPr>
            <p:cNvPr id="4" name="组合 110"/>
            <p:cNvGrpSpPr/>
            <p:nvPr/>
          </p:nvGrpSpPr>
          <p:grpSpPr>
            <a:xfrm rot="20248206">
              <a:off x="6143375" y="1925916"/>
              <a:ext cx="961633" cy="1412910"/>
              <a:chOff x="1403648" y="1052736"/>
              <a:chExt cx="1803331" cy="2808312"/>
            </a:xfrm>
          </p:grpSpPr>
          <p:sp>
            <p:nvSpPr>
              <p:cNvPr id="5" name="圆角矩形 146"/>
              <p:cNvSpPr/>
              <p:nvPr/>
            </p:nvSpPr>
            <p:spPr>
              <a:xfrm>
                <a:off x="1403648" y="1052736"/>
                <a:ext cx="1803331" cy="2808312"/>
              </a:xfrm>
              <a:prstGeom prst="roundRect">
                <a:avLst>
                  <a:gd name="adj" fmla="val 12132"/>
                </a:avLst>
              </a:prstGeom>
              <a:solidFill>
                <a:srgbClr val="8DB529"/>
              </a:solidFill>
              <a:ln w="25400" cap="flat" cmpd="sng" algn="ctr">
                <a:no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SimSun" panose="02010600030101010101" pitchFamily="2" charset="-122"/>
                  <a:cs typeface="+mn-cs"/>
                </a:endParaRPr>
              </a:p>
            </p:txBody>
          </p:sp>
          <p:sp>
            <p:nvSpPr>
              <p:cNvPr id="6" name="圆角矩形 147"/>
              <p:cNvSpPr/>
              <p:nvPr/>
            </p:nvSpPr>
            <p:spPr>
              <a:xfrm>
                <a:off x="1480545" y="1111681"/>
                <a:ext cx="1656184" cy="2691298"/>
              </a:xfrm>
              <a:prstGeom prst="roundRect">
                <a:avLst>
                  <a:gd name="adj" fmla="val 12132"/>
                </a:avLst>
              </a:prstGeom>
              <a:solidFill>
                <a:srgbClr val="F02424"/>
              </a:solidFill>
              <a:ln w="25400" cap="flat" cmpd="sng" algn="ctr">
                <a:solidFill>
                  <a:sysClr val="window" lastClr="FFFFFF"/>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SimSun" panose="02010600030101010101" pitchFamily="2" charset="-122"/>
                  <a:cs typeface="+mn-cs"/>
                </a:endParaRPr>
              </a:p>
            </p:txBody>
          </p:sp>
        </p:grpSp>
        <p:sp>
          <p:nvSpPr>
            <p:cNvPr id="7" name="TextBox 42"/>
            <p:cNvSpPr txBox="1"/>
            <p:nvPr/>
          </p:nvSpPr>
          <p:spPr>
            <a:xfrm rot="20248206">
              <a:off x="6054542" y="1656534"/>
              <a:ext cx="829980" cy="1604414"/>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marL="0" marR="0" lvl="0" indent="0" algn="just" defTabSz="914400" eaLnBrk="1" fontAlgn="auto" latinLnBrk="0" hangingPunct="1">
                <a:lnSpc>
                  <a:spcPct val="130000"/>
                </a:lnSpc>
                <a:spcBef>
                  <a:spcPts val="0"/>
                </a:spcBef>
                <a:spcAft>
                  <a:spcPts val="0"/>
                </a:spcAft>
                <a:buClrTx/>
                <a:buSzTx/>
                <a:buFontTx/>
                <a:buNone/>
                <a:defRPr/>
              </a:pPr>
              <a:r>
                <a:rPr kumimoji="0" lang="en-US" altLang="zh-CN" sz="8800" b="1" i="0" u="none" strike="noStrike" kern="0" cap="none" spc="0" normalizeH="0" baseline="0" noProof="0" dirty="0" smtClean="0">
                  <a:ln>
                    <a:noFill/>
                  </a:ln>
                  <a:solidFill>
                    <a:sysClr val="window" lastClr="FFFFFF"/>
                  </a:solidFill>
                  <a:effectLst/>
                  <a:uLnTx/>
                  <a:uFillTx/>
                  <a:latin typeface="Gungsuh" panose="02030600000101010101" pitchFamily="18" charset="-127"/>
                  <a:ea typeface="Gungsuh" panose="02030600000101010101" pitchFamily="18" charset="-127"/>
                </a:rPr>
                <a:t>1</a:t>
              </a:r>
              <a:endParaRPr kumimoji="0" lang="en-US" altLang="zh-CN" sz="8800" b="1" i="0" u="none" strike="noStrike" kern="0" cap="none" spc="0" normalizeH="0" baseline="0" noProof="0" dirty="0" smtClean="0">
                <a:ln>
                  <a:noFill/>
                </a:ln>
                <a:solidFill>
                  <a:sysClr val="window" lastClr="FFFFFF"/>
                </a:solidFill>
                <a:effectLst/>
                <a:uLnTx/>
                <a:uFillTx/>
                <a:latin typeface="Gungsuh" panose="02030600000101010101" pitchFamily="18" charset="-127"/>
                <a:ea typeface="Gungsuh" panose="02030600000101010101" pitchFamily="18" charset="-127"/>
              </a:endParaRPr>
            </a:p>
          </p:txBody>
        </p:sp>
        <p:sp>
          <p:nvSpPr>
            <p:cNvPr id="8" name="圆角矩形 9"/>
            <p:cNvSpPr/>
            <p:nvPr/>
          </p:nvSpPr>
          <p:spPr>
            <a:xfrm rot="20248206">
              <a:off x="6283959" y="2633656"/>
              <a:ext cx="961633" cy="684647"/>
            </a:xfrm>
            <a:custGeom>
              <a:avLst/>
              <a:gdLst/>
              <a:ahLst/>
              <a:cxnLst/>
              <a:rect l="l" t="t" r="r" b="b"/>
              <a:pathLst>
                <a:path w="1470269" h="1046776">
                  <a:moveTo>
                    <a:pt x="0" y="0"/>
                  </a:moveTo>
                  <a:lnTo>
                    <a:pt x="1470269" y="609904"/>
                  </a:lnTo>
                  <a:lnTo>
                    <a:pt x="1470269" y="868403"/>
                  </a:lnTo>
                  <a:cubicBezTo>
                    <a:pt x="1470269" y="966916"/>
                    <a:pt x="1390409" y="1046776"/>
                    <a:pt x="1291896" y="1046776"/>
                  </a:cubicBezTo>
                  <a:lnTo>
                    <a:pt x="178373" y="1046776"/>
                  </a:lnTo>
                  <a:cubicBezTo>
                    <a:pt x="79860" y="1046776"/>
                    <a:pt x="0" y="966916"/>
                    <a:pt x="0" y="868403"/>
                  </a:cubicBezTo>
                  <a:close/>
                </a:path>
              </a:pathLst>
            </a:custGeom>
            <a:solidFill>
              <a:srgbClr val="FFFFFF">
                <a:alpha val="67843"/>
              </a:srgbClr>
            </a:solidFill>
            <a:ln w="25400" cap="flat" cmpd="sng" algn="ctr">
              <a:no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SimSun" panose="02010600030101010101" pitchFamily="2" charset="-122"/>
                <a:cs typeface="+mn-cs"/>
              </a:endParaRPr>
            </a:p>
          </p:txBody>
        </p:sp>
        <p:pic>
          <p:nvPicPr>
            <p:cNvPr id="9"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5741091" y="2730048"/>
              <a:ext cx="1930979" cy="12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组合 150"/>
          <p:cNvGrpSpPr/>
          <p:nvPr/>
        </p:nvGrpSpPr>
        <p:grpSpPr>
          <a:xfrm>
            <a:off x="3643683" y="3400217"/>
            <a:ext cx="1930979" cy="1661464"/>
            <a:chOff x="6338096" y="3131124"/>
            <a:chExt cx="1930979" cy="1661464"/>
          </a:xfrm>
        </p:grpSpPr>
        <p:grpSp>
          <p:nvGrpSpPr>
            <p:cNvPr id="15" name="组合 149"/>
            <p:cNvGrpSpPr/>
            <p:nvPr/>
          </p:nvGrpSpPr>
          <p:grpSpPr>
            <a:xfrm>
              <a:off x="6651547" y="3131124"/>
              <a:ext cx="1191050" cy="1661464"/>
              <a:chOff x="6651547" y="3131124"/>
              <a:chExt cx="1191050" cy="1661464"/>
            </a:xfrm>
          </p:grpSpPr>
          <p:grpSp>
            <p:nvGrpSpPr>
              <p:cNvPr id="16" name="组合 117"/>
              <p:cNvGrpSpPr/>
              <p:nvPr/>
            </p:nvGrpSpPr>
            <p:grpSpPr>
              <a:xfrm rot="20248206">
                <a:off x="6740380" y="3379678"/>
                <a:ext cx="961633" cy="1412910"/>
                <a:chOff x="1403648" y="1052736"/>
                <a:chExt cx="1803331" cy="2808312"/>
              </a:xfrm>
            </p:grpSpPr>
            <p:sp>
              <p:nvSpPr>
                <p:cNvPr id="17" name="圆角矩形 144"/>
                <p:cNvSpPr/>
                <p:nvPr/>
              </p:nvSpPr>
              <p:spPr>
                <a:xfrm>
                  <a:off x="1403648" y="1052736"/>
                  <a:ext cx="1803331" cy="2808312"/>
                </a:xfrm>
                <a:prstGeom prst="roundRect">
                  <a:avLst>
                    <a:gd name="adj" fmla="val 12132"/>
                  </a:avLst>
                </a:prstGeom>
                <a:solidFill>
                  <a:srgbClr val="8DB529"/>
                </a:solidFill>
                <a:ln w="25400" cap="flat" cmpd="sng" algn="ctr">
                  <a:no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SimSun" panose="02010600030101010101" pitchFamily="2" charset="-122"/>
                    <a:cs typeface="+mn-cs"/>
                  </a:endParaRPr>
                </a:p>
              </p:txBody>
            </p:sp>
            <p:sp>
              <p:nvSpPr>
                <p:cNvPr id="18" name="圆角矩形 145"/>
                <p:cNvSpPr/>
                <p:nvPr/>
              </p:nvSpPr>
              <p:spPr>
                <a:xfrm>
                  <a:off x="1480545" y="1111681"/>
                  <a:ext cx="1656184" cy="2691298"/>
                </a:xfrm>
                <a:prstGeom prst="roundRect">
                  <a:avLst>
                    <a:gd name="adj" fmla="val 12132"/>
                  </a:avLst>
                </a:prstGeom>
                <a:solidFill>
                  <a:srgbClr val="F02424"/>
                </a:solidFill>
                <a:ln w="25400" cap="flat" cmpd="sng" algn="ctr">
                  <a:solidFill>
                    <a:sysClr val="window" lastClr="FFFFFF"/>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SimSun" panose="02010600030101010101" pitchFamily="2" charset="-122"/>
                    <a:cs typeface="+mn-cs"/>
                  </a:endParaRPr>
                </a:p>
              </p:txBody>
            </p:sp>
          </p:grpSp>
          <p:sp>
            <p:nvSpPr>
              <p:cNvPr id="19" name="TextBox 51"/>
              <p:cNvSpPr txBox="1"/>
              <p:nvPr/>
            </p:nvSpPr>
            <p:spPr>
              <a:xfrm rot="20248206">
                <a:off x="6651547" y="3131124"/>
                <a:ext cx="829980" cy="1604414"/>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marL="0" marR="0" lvl="0" indent="0" algn="just" defTabSz="914400" eaLnBrk="1" fontAlgn="auto" latinLnBrk="0" hangingPunct="1">
                  <a:lnSpc>
                    <a:spcPct val="130000"/>
                  </a:lnSpc>
                  <a:spcBef>
                    <a:spcPts val="0"/>
                  </a:spcBef>
                  <a:spcAft>
                    <a:spcPts val="0"/>
                  </a:spcAft>
                  <a:buClrTx/>
                  <a:buSzTx/>
                  <a:buFontTx/>
                  <a:buNone/>
                  <a:defRPr/>
                </a:pPr>
                <a:r>
                  <a:rPr kumimoji="0" lang="en-US" altLang="zh-CN" sz="8800" b="1" i="0" u="none" strike="noStrike" kern="0" cap="none" spc="0" normalizeH="0" baseline="0" noProof="0" dirty="0" smtClean="0">
                    <a:ln>
                      <a:noFill/>
                    </a:ln>
                    <a:solidFill>
                      <a:sysClr val="window" lastClr="FFFFFF"/>
                    </a:solidFill>
                    <a:effectLst/>
                    <a:uLnTx/>
                    <a:uFillTx/>
                    <a:latin typeface="Gungsuh" panose="02030600000101010101" pitchFamily="18" charset="-127"/>
                    <a:ea typeface="Gungsuh" panose="02030600000101010101" pitchFamily="18" charset="-127"/>
                  </a:rPr>
                  <a:t>2</a:t>
                </a:r>
                <a:endParaRPr kumimoji="0" lang="en-US" altLang="zh-CN" sz="8800" b="1" i="0" u="none" strike="noStrike" kern="0" cap="none" spc="0" normalizeH="0" baseline="0" noProof="0" dirty="0" smtClean="0">
                  <a:ln>
                    <a:noFill/>
                  </a:ln>
                  <a:solidFill>
                    <a:sysClr val="window" lastClr="FFFFFF"/>
                  </a:solidFill>
                  <a:effectLst/>
                  <a:uLnTx/>
                  <a:uFillTx/>
                  <a:latin typeface="Gungsuh" panose="02030600000101010101" pitchFamily="18" charset="-127"/>
                  <a:ea typeface="Gungsuh" panose="02030600000101010101" pitchFamily="18" charset="-127"/>
                </a:endParaRPr>
              </a:p>
            </p:txBody>
          </p:sp>
          <p:sp>
            <p:nvSpPr>
              <p:cNvPr id="20" name="圆角矩形 9"/>
              <p:cNvSpPr/>
              <p:nvPr/>
            </p:nvSpPr>
            <p:spPr>
              <a:xfrm rot="20248206">
                <a:off x="6880964" y="4087418"/>
                <a:ext cx="961633" cy="684647"/>
              </a:xfrm>
              <a:custGeom>
                <a:avLst/>
                <a:gdLst/>
                <a:ahLst/>
                <a:cxnLst/>
                <a:rect l="l" t="t" r="r" b="b"/>
                <a:pathLst>
                  <a:path w="1470269" h="1046776">
                    <a:moveTo>
                      <a:pt x="0" y="0"/>
                    </a:moveTo>
                    <a:lnTo>
                      <a:pt x="1470269" y="609904"/>
                    </a:lnTo>
                    <a:lnTo>
                      <a:pt x="1470269" y="868403"/>
                    </a:lnTo>
                    <a:cubicBezTo>
                      <a:pt x="1470269" y="966916"/>
                      <a:pt x="1390409" y="1046776"/>
                      <a:pt x="1291896" y="1046776"/>
                    </a:cubicBezTo>
                    <a:lnTo>
                      <a:pt x="178373" y="1046776"/>
                    </a:lnTo>
                    <a:cubicBezTo>
                      <a:pt x="79860" y="1046776"/>
                      <a:pt x="0" y="966916"/>
                      <a:pt x="0" y="868403"/>
                    </a:cubicBezTo>
                    <a:close/>
                  </a:path>
                </a:pathLst>
              </a:custGeom>
              <a:solidFill>
                <a:srgbClr val="FFFFFF">
                  <a:alpha val="67843"/>
                </a:srgbClr>
              </a:solidFill>
              <a:ln w="25400" cap="flat" cmpd="sng" algn="ctr">
                <a:no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SimSun" panose="02010600030101010101" pitchFamily="2" charset="-122"/>
                  <a:cs typeface="+mn-cs"/>
                </a:endParaRPr>
              </a:p>
            </p:txBody>
          </p:sp>
        </p:grpSp>
        <p:pic>
          <p:nvPicPr>
            <p:cNvPr id="21"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6338096" y="4183810"/>
              <a:ext cx="1930979" cy="12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2" name="组合 151"/>
          <p:cNvGrpSpPr/>
          <p:nvPr/>
        </p:nvGrpSpPr>
        <p:grpSpPr>
          <a:xfrm>
            <a:off x="4514799" y="5332260"/>
            <a:ext cx="1930979" cy="1682292"/>
            <a:chOff x="6965227" y="4571284"/>
            <a:chExt cx="1930979" cy="1682292"/>
          </a:xfrm>
        </p:grpSpPr>
        <p:grpSp>
          <p:nvGrpSpPr>
            <p:cNvPr id="23" name="组合 124"/>
            <p:cNvGrpSpPr/>
            <p:nvPr/>
          </p:nvGrpSpPr>
          <p:grpSpPr>
            <a:xfrm rot="20248206">
              <a:off x="7367511" y="4840666"/>
              <a:ext cx="961633" cy="1412910"/>
              <a:chOff x="1403648" y="1052736"/>
              <a:chExt cx="1803331" cy="2808312"/>
            </a:xfrm>
          </p:grpSpPr>
          <p:sp>
            <p:nvSpPr>
              <p:cNvPr id="24" name="圆角矩形 142"/>
              <p:cNvSpPr/>
              <p:nvPr/>
            </p:nvSpPr>
            <p:spPr>
              <a:xfrm>
                <a:off x="1403648" y="1052736"/>
                <a:ext cx="1803331" cy="2808312"/>
              </a:xfrm>
              <a:prstGeom prst="roundRect">
                <a:avLst>
                  <a:gd name="adj" fmla="val 12132"/>
                </a:avLst>
              </a:prstGeom>
              <a:solidFill>
                <a:srgbClr val="F02424"/>
              </a:solidFill>
              <a:ln w="25400" cap="flat" cmpd="sng" algn="ctr">
                <a:no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SimSun" panose="02010600030101010101" pitchFamily="2" charset="-122"/>
                  <a:cs typeface="+mn-cs"/>
                </a:endParaRPr>
              </a:p>
            </p:txBody>
          </p:sp>
          <p:sp>
            <p:nvSpPr>
              <p:cNvPr id="25" name="圆角矩形 143"/>
              <p:cNvSpPr/>
              <p:nvPr/>
            </p:nvSpPr>
            <p:spPr>
              <a:xfrm>
                <a:off x="1480545" y="1111681"/>
                <a:ext cx="1656184" cy="2691298"/>
              </a:xfrm>
              <a:prstGeom prst="roundRect">
                <a:avLst>
                  <a:gd name="adj" fmla="val 12132"/>
                </a:avLst>
              </a:prstGeom>
              <a:noFill/>
              <a:ln w="25400" cap="flat" cmpd="sng" algn="ctr">
                <a:solidFill>
                  <a:schemeClr val="bg1"/>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SimSun" panose="02010600030101010101" pitchFamily="2" charset="-122"/>
                  <a:cs typeface="+mn-cs"/>
                </a:endParaRPr>
              </a:p>
            </p:txBody>
          </p:sp>
        </p:grpSp>
        <p:sp>
          <p:nvSpPr>
            <p:cNvPr id="26" name="TextBox 60"/>
            <p:cNvSpPr txBox="1"/>
            <p:nvPr/>
          </p:nvSpPr>
          <p:spPr>
            <a:xfrm rot="20248206">
              <a:off x="7278678" y="4571284"/>
              <a:ext cx="829980" cy="1604414"/>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marL="0" marR="0" lvl="0" indent="0" algn="just" defTabSz="914400" eaLnBrk="1" fontAlgn="auto" latinLnBrk="0" hangingPunct="1">
                <a:lnSpc>
                  <a:spcPct val="130000"/>
                </a:lnSpc>
                <a:spcBef>
                  <a:spcPts val="0"/>
                </a:spcBef>
                <a:spcAft>
                  <a:spcPts val="0"/>
                </a:spcAft>
                <a:buClrTx/>
                <a:buSzTx/>
                <a:buFontTx/>
                <a:buNone/>
                <a:defRPr/>
              </a:pPr>
              <a:r>
                <a:rPr kumimoji="0" lang="en-US" altLang="zh-CN" sz="8800" b="1" i="0" u="none" strike="noStrike" kern="0" cap="none" spc="0" normalizeH="0" baseline="0" noProof="0" dirty="0" smtClean="0">
                  <a:ln>
                    <a:noFill/>
                  </a:ln>
                  <a:solidFill>
                    <a:sysClr val="window" lastClr="FFFFFF"/>
                  </a:solidFill>
                  <a:effectLst/>
                  <a:uLnTx/>
                  <a:uFillTx/>
                  <a:latin typeface="Gungsuh" panose="02030600000101010101" pitchFamily="18" charset="-127"/>
                  <a:ea typeface="Gungsuh" panose="02030600000101010101" pitchFamily="18" charset="-127"/>
                </a:rPr>
                <a:t>3</a:t>
              </a:r>
              <a:endParaRPr kumimoji="0" lang="en-US" altLang="zh-CN" sz="8800" b="1" i="0" u="none" strike="noStrike" kern="0" cap="none" spc="0" normalizeH="0" baseline="0" noProof="0" dirty="0" smtClean="0">
                <a:ln>
                  <a:noFill/>
                </a:ln>
                <a:solidFill>
                  <a:sysClr val="window" lastClr="FFFFFF"/>
                </a:solidFill>
                <a:effectLst/>
                <a:uLnTx/>
                <a:uFillTx/>
                <a:latin typeface="Gungsuh" panose="02030600000101010101" pitchFamily="18" charset="-127"/>
                <a:ea typeface="Gungsuh" panose="02030600000101010101" pitchFamily="18" charset="-127"/>
              </a:endParaRPr>
            </a:p>
          </p:txBody>
        </p:sp>
        <p:sp>
          <p:nvSpPr>
            <p:cNvPr id="27" name="圆角矩形 9"/>
            <p:cNvSpPr/>
            <p:nvPr/>
          </p:nvSpPr>
          <p:spPr>
            <a:xfrm rot="20248206">
              <a:off x="7508095" y="5548406"/>
              <a:ext cx="961633" cy="684647"/>
            </a:xfrm>
            <a:custGeom>
              <a:avLst/>
              <a:gdLst/>
              <a:ahLst/>
              <a:cxnLst/>
              <a:rect l="l" t="t" r="r" b="b"/>
              <a:pathLst>
                <a:path w="1470269" h="1046776">
                  <a:moveTo>
                    <a:pt x="0" y="0"/>
                  </a:moveTo>
                  <a:lnTo>
                    <a:pt x="1470269" y="609904"/>
                  </a:lnTo>
                  <a:lnTo>
                    <a:pt x="1470269" y="868403"/>
                  </a:lnTo>
                  <a:cubicBezTo>
                    <a:pt x="1470269" y="966916"/>
                    <a:pt x="1390409" y="1046776"/>
                    <a:pt x="1291896" y="1046776"/>
                  </a:cubicBezTo>
                  <a:lnTo>
                    <a:pt x="178373" y="1046776"/>
                  </a:lnTo>
                  <a:cubicBezTo>
                    <a:pt x="79860" y="1046776"/>
                    <a:pt x="0" y="966916"/>
                    <a:pt x="0" y="868403"/>
                  </a:cubicBezTo>
                  <a:close/>
                </a:path>
              </a:pathLst>
            </a:custGeom>
            <a:solidFill>
              <a:srgbClr val="FFFFFF">
                <a:alpha val="67843"/>
              </a:srgbClr>
            </a:solidFill>
            <a:ln w="25400" cap="flat" cmpd="sng" algn="ctr">
              <a:no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SimSun" panose="02010600030101010101" pitchFamily="2" charset="-122"/>
                <a:cs typeface="+mn-cs"/>
              </a:endParaRPr>
            </a:p>
          </p:txBody>
        </p:sp>
        <p:pic>
          <p:nvPicPr>
            <p:cNvPr id="2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6965227" y="5644798"/>
              <a:ext cx="1930979" cy="12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9" name="组合 152"/>
          <p:cNvGrpSpPr/>
          <p:nvPr/>
        </p:nvGrpSpPr>
        <p:grpSpPr>
          <a:xfrm>
            <a:off x="5384464" y="7290983"/>
            <a:ext cx="1930979" cy="1682292"/>
            <a:chOff x="7613299" y="6037998"/>
            <a:chExt cx="1930979" cy="1682292"/>
          </a:xfrm>
        </p:grpSpPr>
        <p:grpSp>
          <p:nvGrpSpPr>
            <p:cNvPr id="30" name="组合 131"/>
            <p:cNvGrpSpPr/>
            <p:nvPr/>
          </p:nvGrpSpPr>
          <p:grpSpPr>
            <a:xfrm rot="20248206">
              <a:off x="8015583" y="6307380"/>
              <a:ext cx="961633" cy="1412910"/>
              <a:chOff x="1403648" y="1052736"/>
              <a:chExt cx="1803331" cy="2808312"/>
            </a:xfrm>
          </p:grpSpPr>
          <p:sp>
            <p:nvSpPr>
              <p:cNvPr id="31" name="圆角矩形 140"/>
              <p:cNvSpPr/>
              <p:nvPr/>
            </p:nvSpPr>
            <p:spPr>
              <a:xfrm>
                <a:off x="1403648" y="1052736"/>
                <a:ext cx="1803331" cy="2808312"/>
              </a:xfrm>
              <a:prstGeom prst="roundRect">
                <a:avLst>
                  <a:gd name="adj" fmla="val 12132"/>
                </a:avLst>
              </a:prstGeom>
              <a:solidFill>
                <a:srgbClr val="8DB529"/>
              </a:solidFill>
              <a:ln w="25400" cap="flat" cmpd="sng" algn="ctr">
                <a:no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SimSun" panose="02010600030101010101" pitchFamily="2" charset="-122"/>
                  <a:cs typeface="+mn-cs"/>
                </a:endParaRPr>
              </a:p>
            </p:txBody>
          </p:sp>
          <p:sp>
            <p:nvSpPr>
              <p:cNvPr id="32" name="圆角矩形 141"/>
              <p:cNvSpPr/>
              <p:nvPr/>
            </p:nvSpPr>
            <p:spPr>
              <a:xfrm>
                <a:off x="1480546" y="1111681"/>
                <a:ext cx="1656183" cy="2691297"/>
              </a:xfrm>
              <a:prstGeom prst="roundRect">
                <a:avLst>
                  <a:gd name="adj" fmla="val 12132"/>
                </a:avLst>
              </a:prstGeom>
              <a:solidFill>
                <a:srgbClr val="F02424"/>
              </a:solidFill>
              <a:ln w="25400" cap="flat" cmpd="sng" algn="ctr">
                <a:solidFill>
                  <a:sysClr val="window" lastClr="FFFFFF"/>
                </a:solid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SimSun" panose="02010600030101010101" pitchFamily="2" charset="-122"/>
                  <a:cs typeface="+mn-cs"/>
                </a:endParaRPr>
              </a:p>
            </p:txBody>
          </p:sp>
        </p:grpSp>
        <p:sp>
          <p:nvSpPr>
            <p:cNvPr id="33" name="TextBox 69"/>
            <p:cNvSpPr txBox="1"/>
            <p:nvPr/>
          </p:nvSpPr>
          <p:spPr>
            <a:xfrm rot="20248206">
              <a:off x="7926750" y="6037998"/>
              <a:ext cx="829980" cy="1604414"/>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marL="0" marR="0" lvl="0" indent="0" algn="just" defTabSz="914400" eaLnBrk="1" fontAlgn="auto" latinLnBrk="0" hangingPunct="1">
                <a:lnSpc>
                  <a:spcPct val="130000"/>
                </a:lnSpc>
                <a:spcBef>
                  <a:spcPts val="0"/>
                </a:spcBef>
                <a:spcAft>
                  <a:spcPts val="0"/>
                </a:spcAft>
                <a:buClrTx/>
                <a:buSzTx/>
                <a:buFontTx/>
                <a:buNone/>
                <a:defRPr/>
              </a:pPr>
              <a:r>
                <a:rPr kumimoji="0" lang="en-US" altLang="zh-CN" sz="8800" b="1" i="0" u="none" strike="noStrike" kern="0" cap="none" spc="0" normalizeH="0" baseline="0" noProof="0" dirty="0" smtClean="0">
                  <a:ln>
                    <a:noFill/>
                  </a:ln>
                  <a:solidFill>
                    <a:sysClr val="window" lastClr="FFFFFF"/>
                  </a:solidFill>
                  <a:effectLst/>
                  <a:uLnTx/>
                  <a:uFillTx/>
                  <a:latin typeface="Gungsuh" panose="02030600000101010101" pitchFamily="18" charset="-127"/>
                  <a:ea typeface="Gungsuh" panose="02030600000101010101" pitchFamily="18" charset="-127"/>
                </a:rPr>
                <a:t>4</a:t>
              </a:r>
              <a:endParaRPr kumimoji="0" lang="en-US" altLang="zh-CN" sz="8800" b="1" i="0" u="none" strike="noStrike" kern="0" cap="none" spc="0" normalizeH="0" baseline="0" noProof="0" dirty="0" smtClean="0">
                <a:ln>
                  <a:noFill/>
                </a:ln>
                <a:solidFill>
                  <a:sysClr val="window" lastClr="FFFFFF"/>
                </a:solidFill>
                <a:effectLst/>
                <a:uLnTx/>
                <a:uFillTx/>
                <a:latin typeface="Gungsuh" panose="02030600000101010101" pitchFamily="18" charset="-127"/>
                <a:ea typeface="Gungsuh" panose="02030600000101010101" pitchFamily="18" charset="-127"/>
              </a:endParaRPr>
            </a:p>
          </p:txBody>
        </p:sp>
        <p:sp>
          <p:nvSpPr>
            <p:cNvPr id="34" name="圆角矩形 9"/>
            <p:cNvSpPr/>
            <p:nvPr/>
          </p:nvSpPr>
          <p:spPr>
            <a:xfrm rot="20248206">
              <a:off x="8156167" y="7015120"/>
              <a:ext cx="961633" cy="684647"/>
            </a:xfrm>
            <a:custGeom>
              <a:avLst/>
              <a:gdLst/>
              <a:ahLst/>
              <a:cxnLst/>
              <a:rect l="l" t="t" r="r" b="b"/>
              <a:pathLst>
                <a:path w="1470269" h="1046776">
                  <a:moveTo>
                    <a:pt x="0" y="0"/>
                  </a:moveTo>
                  <a:lnTo>
                    <a:pt x="1470269" y="609904"/>
                  </a:lnTo>
                  <a:lnTo>
                    <a:pt x="1470269" y="868403"/>
                  </a:lnTo>
                  <a:cubicBezTo>
                    <a:pt x="1470269" y="966916"/>
                    <a:pt x="1390409" y="1046776"/>
                    <a:pt x="1291896" y="1046776"/>
                  </a:cubicBezTo>
                  <a:lnTo>
                    <a:pt x="178373" y="1046776"/>
                  </a:lnTo>
                  <a:cubicBezTo>
                    <a:pt x="79860" y="1046776"/>
                    <a:pt x="0" y="966916"/>
                    <a:pt x="0" y="868403"/>
                  </a:cubicBezTo>
                  <a:close/>
                </a:path>
              </a:pathLst>
            </a:custGeom>
            <a:solidFill>
              <a:srgbClr val="FFFFFF">
                <a:alpha val="67843"/>
              </a:srgbClr>
            </a:solidFill>
            <a:ln w="25400" cap="flat" cmpd="sng" algn="ctr">
              <a:noFill/>
              <a:prstDash val="solid"/>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SimSun" panose="02010600030101010101" pitchFamily="2" charset="-122"/>
                <a:cs typeface="+mn-cs"/>
              </a:endParaRPr>
            </a:p>
          </p:txBody>
        </p:sp>
        <p:pic>
          <p:nvPicPr>
            <p:cNvPr id="3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7613299" y="7111512"/>
              <a:ext cx="1930979" cy="12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8" name="object 3"/>
          <p:cNvSpPr txBox="1">
            <a:spLocks noChangeArrowheads="1"/>
          </p:cNvSpPr>
          <p:nvPr/>
        </p:nvSpPr>
        <p:spPr bwMode="auto">
          <a:xfrm>
            <a:off x="4572000" y="2005330"/>
            <a:ext cx="853884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b="1" u="sng" dirty="0" smtClean="0">
                <a:solidFill>
                  <a:schemeClr val="bg1"/>
                </a:solidFill>
                <a:latin typeface="Microsoft YaHei" panose="020B0503020204020204" pitchFamily="34" charset="-122"/>
                <a:ea typeface="Microsoft YaHei" panose="020B0503020204020204" pitchFamily="34" charset="-122"/>
              </a:rPr>
              <a:t>Giới thiệu về hệ điều hành Linux</a:t>
            </a:r>
            <a:endParaRPr lang="vi-VN" altLang="zh-CN" sz="4000" b="1" u="sng" dirty="0" smtClean="0">
              <a:solidFill>
                <a:schemeClr val="bg1"/>
              </a:solidFill>
              <a:latin typeface="Microsoft YaHei" panose="020B0503020204020204" pitchFamily="34" charset="-122"/>
              <a:ea typeface="Microsoft YaHei" panose="020B0503020204020204" pitchFamily="34" charset="-122"/>
            </a:endParaRPr>
          </a:p>
        </p:txBody>
      </p:sp>
      <p:sp>
        <p:nvSpPr>
          <p:cNvPr id="49" name="object 3"/>
          <p:cNvSpPr txBox="1">
            <a:spLocks noChangeArrowheads="1"/>
          </p:cNvSpPr>
          <p:nvPr/>
        </p:nvSpPr>
        <p:spPr bwMode="auto">
          <a:xfrm>
            <a:off x="5195570" y="3953510"/>
            <a:ext cx="853884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b="1" u="sng" dirty="0" smtClean="0">
                <a:solidFill>
                  <a:schemeClr val="bg1"/>
                </a:solidFill>
                <a:latin typeface="Microsoft YaHei" panose="020B0503020204020204" pitchFamily="34" charset="-122"/>
                <a:ea typeface="Microsoft YaHei" panose="020B0503020204020204" pitchFamily="34" charset="-122"/>
              </a:rPr>
              <a:t>Chế độ dòng lệnh trên Linux</a:t>
            </a:r>
            <a:endParaRPr lang="vi-VN" altLang="zh-CN" sz="4000" b="1" u="sng" dirty="0" smtClean="0">
              <a:solidFill>
                <a:schemeClr val="bg1"/>
              </a:solidFill>
              <a:latin typeface="Microsoft YaHei" panose="020B0503020204020204" pitchFamily="34" charset="-122"/>
              <a:ea typeface="Microsoft YaHei" panose="020B0503020204020204" pitchFamily="34" charset="-122"/>
            </a:endParaRPr>
          </a:p>
        </p:txBody>
      </p:sp>
      <p:sp>
        <p:nvSpPr>
          <p:cNvPr id="50" name="object 3"/>
          <p:cNvSpPr txBox="1">
            <a:spLocks noChangeArrowheads="1"/>
          </p:cNvSpPr>
          <p:nvPr/>
        </p:nvSpPr>
        <p:spPr bwMode="auto">
          <a:xfrm>
            <a:off x="6553200" y="5988050"/>
            <a:ext cx="1029716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b="1" u="sng" dirty="0" smtClean="0">
                <a:solidFill>
                  <a:schemeClr val="bg1"/>
                </a:solidFill>
                <a:latin typeface="Microsoft YaHei" panose="020B0503020204020204" pitchFamily="34" charset="-122"/>
                <a:ea typeface="Microsoft YaHei" panose="020B0503020204020204" pitchFamily="34" charset="-122"/>
              </a:rPr>
              <a:t>Quản lý thiết bị và hệ thống tin/thư mục</a:t>
            </a:r>
            <a:endParaRPr lang="vi-VN" altLang="zh-CN" sz="4000" b="1" u="sng" dirty="0" smtClean="0">
              <a:solidFill>
                <a:schemeClr val="bg1"/>
              </a:solidFill>
              <a:latin typeface="Microsoft YaHei" panose="020B0503020204020204" pitchFamily="34" charset="-122"/>
              <a:ea typeface="Microsoft YaHei" panose="020B0503020204020204" pitchFamily="34" charset="-122"/>
            </a:endParaRPr>
          </a:p>
        </p:txBody>
      </p:sp>
      <p:sp>
        <p:nvSpPr>
          <p:cNvPr id="51" name="object 3"/>
          <p:cNvSpPr txBox="1">
            <a:spLocks noChangeArrowheads="1"/>
          </p:cNvSpPr>
          <p:nvPr/>
        </p:nvSpPr>
        <p:spPr bwMode="auto">
          <a:xfrm>
            <a:off x="6248400" y="7893050"/>
            <a:ext cx="1029716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b="1" u="sng" dirty="0" smtClean="0">
                <a:solidFill>
                  <a:schemeClr val="bg1"/>
                </a:solidFill>
                <a:latin typeface="Microsoft YaHei" panose="020B0503020204020204" pitchFamily="34" charset="-122"/>
                <a:ea typeface="Microsoft YaHei" panose="020B0503020204020204" pitchFamily="34" charset="-122"/>
              </a:rPr>
              <a:t>Cài đặt hệ điều hành Ubuntu</a:t>
            </a:r>
            <a:endParaRPr lang="vi-VN" altLang="zh-CN" sz="4000" b="1" u="sng" dirty="0" smtClean="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15</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1071880" y="730250"/>
            <a:ext cx="78479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Cách truy xuất </a:t>
            </a:r>
            <a:r>
              <a:rPr lang="vi-VN" altLang="zh-CN" sz="4000" dirty="0" smtClean="0">
                <a:solidFill>
                  <a:srgbClr val="FFFFFF"/>
                </a:solidFill>
                <a:latin typeface="Microsoft YaHei" panose="020B0503020204020204" pitchFamily="34" charset="-122"/>
                <a:ea typeface="Microsoft YaHei" panose="020B0503020204020204" pitchFamily="34" charset="-122"/>
              </a:rPr>
              <a:t>đĩa</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L="127000" indent="0" algn="l">
              <a:lnSpc>
                <a:spcPct val="150000"/>
              </a:lnSpc>
              <a:buFont typeface="Wingdings" panose="05000000000000000000" charset="0"/>
              <a:buNone/>
            </a:pPr>
            <a:r>
              <a:rPr lang="en-US" sz="2400" dirty="0" err="1">
                <a:solidFill>
                  <a:schemeClr val="bg1"/>
                </a:solidFill>
                <a:latin typeface="Microsoft YaHei" panose="020B0503020204020204" pitchFamily="34" charset="-122"/>
                <a:ea typeface="Microsoft YaHei" panose="020B0503020204020204" pitchFamily="34" charset="-122"/>
                <a:sym typeface="+mn-ea"/>
              </a:rPr>
              <a:t>Cũng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tương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tự</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như</a:t>
            </a:r>
            <a:r>
              <a:rPr lang="en-US" sz="2400" dirty="0">
                <a:solidFill>
                  <a:schemeClr val="bg1"/>
                </a:solidFill>
                <a:latin typeface="Microsoft YaHei" panose="020B0503020204020204" pitchFamily="34" charset="-122"/>
                <a:ea typeface="Microsoft YaHei" panose="020B0503020204020204" pitchFamily="34" charset="-122"/>
                <a:sym typeface="+mn-ea"/>
              </a:rPr>
              <a:t> Window,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Linux </a:t>
            </a:r>
            <a:r>
              <a:rPr lang="en-US" sz="2400" dirty="0" err="1">
                <a:solidFill>
                  <a:schemeClr val="bg1"/>
                </a:solidFill>
                <a:latin typeface="Microsoft YaHei" panose="020B0503020204020204" pitchFamily="34" charset="-122"/>
                <a:ea typeface="Microsoft YaHei" panose="020B0503020204020204" pitchFamily="34" charset="-122"/>
                <a:sym typeface="+mn-ea"/>
              </a:rPr>
              <a:t>cũng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khái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niệm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đường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dẫn</a:t>
            </a:r>
            <a:r>
              <a:rPr lang="en-US" sz="2400" dirty="0">
                <a:solidFill>
                  <a:schemeClr val="bg1"/>
                </a:solidFill>
                <a:latin typeface="Microsoft YaHei" panose="020B0503020204020204" pitchFamily="34" charset="-122"/>
                <a:ea typeface="Microsoft YaHei" panose="020B0503020204020204" pitchFamily="34" charset="-122"/>
                <a:sym typeface="+mn-ea"/>
              </a:rPr>
              <a:t> (path). </a:t>
            </a:r>
            <a:r>
              <a:rPr lang="en-US" sz="2400" dirty="0" err="1">
                <a:solidFill>
                  <a:schemeClr val="bg1"/>
                </a:solidFill>
                <a:latin typeface="Microsoft YaHei" panose="020B0503020204020204" pitchFamily="34" charset="-122"/>
                <a:ea typeface="Microsoft YaHei" panose="020B0503020204020204" pitchFamily="34" charset="-122"/>
                <a:sym typeface="+mn-ea"/>
              </a:rPr>
              <a:t>Tuy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nhiên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2 </a:t>
            </a:r>
            <a:r>
              <a:rPr lang="en-US" sz="2400" dirty="0" err="1">
                <a:solidFill>
                  <a:schemeClr val="bg1"/>
                </a:solidFill>
                <a:latin typeface="Microsoft YaHei" panose="020B0503020204020204" pitchFamily="34" charset="-122"/>
                <a:ea typeface="Microsoft YaHei" panose="020B0503020204020204" pitchFamily="34" charset="-122"/>
                <a:sym typeface="+mn-ea"/>
              </a:rPr>
              <a:t>điểm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cần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lưu</a:t>
            </a:r>
            <a:r>
              <a:rPr lang="en-US" sz="2400" dirty="0">
                <a:solidFill>
                  <a:schemeClr val="bg1"/>
                </a:solidFill>
                <a:latin typeface="Microsoft YaHei" panose="020B0503020204020204" pitchFamily="34" charset="-122"/>
                <a:ea typeface="Microsoft YaHei" panose="020B0503020204020204" pitchFamily="34" charset="-122"/>
                <a:sym typeface="+mn-ea"/>
              </a:rPr>
              <a:t> ý: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Thứ</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nhất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ký</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tự</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sổ</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trái</a:t>
            </a:r>
            <a:r>
              <a:rPr lang="en-US" sz="2400" dirty="0">
                <a:solidFill>
                  <a:schemeClr val="bg1"/>
                </a:solidFill>
                <a:latin typeface="Microsoft YaHei" panose="020B0503020204020204" pitchFamily="34" charset="-122"/>
                <a:ea typeface="Microsoft YaHei" panose="020B0503020204020204" pitchFamily="34" charset="-122"/>
                <a:sym typeface="+mn-ea"/>
              </a:rPr>
              <a:t> (/) </a:t>
            </a:r>
            <a:r>
              <a:rPr lang="en-US" sz="2400" dirty="0" err="1">
                <a:solidFill>
                  <a:schemeClr val="bg1"/>
                </a:solidFill>
                <a:latin typeface="Microsoft YaHei" panose="020B0503020204020204" pitchFamily="34" charset="-122"/>
                <a:ea typeface="Microsoft YaHei" panose="020B0503020204020204" pitchFamily="34" charset="-122"/>
                <a:sym typeface="+mn-ea"/>
              </a:rPr>
              <a:t>làm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ký</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tự</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phân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tập</a:t>
            </a:r>
            <a:r>
              <a:rPr lang="en-US" sz="2400" dirty="0">
                <a:solidFill>
                  <a:schemeClr val="bg1"/>
                </a:solidFill>
                <a:latin typeface="Microsoft YaHei" panose="020B0503020204020204" pitchFamily="34" charset="-122"/>
                <a:ea typeface="Microsoft YaHei" panose="020B0503020204020204" pitchFamily="34" charset="-122"/>
                <a:sym typeface="+mn-ea"/>
              </a:rPr>
              <a:t> tin.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Thứ</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hai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không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ký</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tự</a:t>
            </a:r>
            <a:r>
              <a:rPr lang="en-US" sz="2400" dirty="0">
                <a:solidFill>
                  <a:schemeClr val="bg1"/>
                </a:solidFill>
                <a:latin typeface="Microsoft YaHei" panose="020B0503020204020204" pitchFamily="34" charset="-122"/>
                <a:ea typeface="Microsoft YaHei" panose="020B0503020204020204" pitchFamily="34" charset="-122"/>
                <a:sym typeface="+mn-ea"/>
              </a:rPr>
              <a:t> ổ </a:t>
            </a:r>
            <a:r>
              <a:rPr lang="en-US" sz="2400" dirty="0" err="1">
                <a:solidFill>
                  <a:schemeClr val="bg1"/>
                </a:solidFill>
                <a:latin typeface="Microsoft YaHei" panose="020B0503020204020204" pitchFamily="34" charset="-122"/>
                <a:ea typeface="Microsoft YaHei" panose="020B0503020204020204" pitchFamily="34" charset="-122"/>
                <a:sym typeface="+mn-ea"/>
              </a:rPr>
              <a:t>đĩa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ký</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tự</a:t>
            </a:r>
            <a:r>
              <a:rPr lang="en-US" sz="2400" dirty="0">
                <a:solidFill>
                  <a:schemeClr val="bg1"/>
                </a:solidFill>
                <a:latin typeface="Microsoft YaHei" panose="020B0503020204020204" pitchFamily="34" charset="-122"/>
                <a:ea typeface="Microsoft YaHei" panose="020B0503020204020204" pitchFamily="34" charset="-122"/>
                <a:sym typeface="+mn-ea"/>
              </a:rPr>
              <a:t> / ở </a:t>
            </a:r>
            <a:r>
              <a:rPr lang="en-US" sz="2400" dirty="0" err="1">
                <a:solidFill>
                  <a:schemeClr val="bg1"/>
                </a:solidFill>
                <a:latin typeface="Microsoft YaHei" panose="020B0503020204020204" pitchFamily="34" charset="-122"/>
                <a:ea typeface="Microsoft YaHei" panose="020B0503020204020204" pitchFamily="34" charset="-122"/>
                <a:sym typeface="+mn-ea"/>
              </a:rPr>
              <a:t>đầu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đường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dẫn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gốc</a:t>
            </a:r>
            <a:r>
              <a:rPr lang="en-US" sz="2400" dirty="0">
                <a:solidFill>
                  <a:schemeClr val="bg1"/>
                </a:solidFill>
                <a:latin typeface="Microsoft YaHei" panose="020B0503020204020204" pitchFamily="34" charset="-122"/>
                <a:ea typeface="Microsoft YaHei" panose="020B0503020204020204" pitchFamily="34" charset="-122"/>
                <a:sym typeface="+mn-ea"/>
              </a:rPr>
              <a:t>)</a:t>
            </a:r>
            <a:r>
              <a:rPr lang="vi-VN" sz="2400" dirty="0">
                <a:solidFill>
                  <a:schemeClr val="bg1"/>
                </a:solidFill>
                <a:latin typeface="Microsoft YaHei" panose="020B0503020204020204" pitchFamily="34" charset="-122"/>
                <a:ea typeface="Microsoft YaHei" panose="020B0503020204020204" pitchFamily="34" charset="-122"/>
                <a:sym typeface="+mn-ea"/>
              </a:rPr>
              <a:t>.</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Khi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khởi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động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hệ</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điều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hành</a:t>
            </a:r>
            <a:r>
              <a:rPr lang="en-US" sz="2400" dirty="0">
                <a:solidFill>
                  <a:schemeClr val="bg1"/>
                </a:solidFill>
                <a:latin typeface="Microsoft YaHei" panose="020B0503020204020204" pitchFamily="34" charset="-122"/>
                <a:ea typeface="Microsoft YaHei" panose="020B0503020204020204" pitchFamily="34" charset="-122"/>
                <a:sym typeface="+mn-ea"/>
              </a:rPr>
              <a:t>, Linux </a:t>
            </a:r>
            <a:r>
              <a:rPr lang="en-US" sz="2400" dirty="0" err="1">
                <a:solidFill>
                  <a:schemeClr val="bg1"/>
                </a:solidFill>
                <a:latin typeface="Microsoft YaHei" panose="020B0503020204020204" pitchFamily="34" charset="-122"/>
                <a:ea typeface="Microsoft YaHei" panose="020B0503020204020204" pitchFamily="34" charset="-122"/>
                <a:sym typeface="+mn-ea"/>
              </a:rPr>
              <a:t>chỉ</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kết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gắn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phân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chính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nơi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chứa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nhân</a:t>
            </a:r>
            <a:r>
              <a:rPr lang="en-US" sz="2400" dirty="0">
                <a:solidFill>
                  <a:schemeClr val="bg1"/>
                </a:solidFill>
                <a:latin typeface="Microsoft YaHei" panose="020B0503020204020204" pitchFamily="34" charset="-122"/>
                <a:ea typeface="Microsoft YaHei" panose="020B0503020204020204" pitchFamily="34" charset="-122"/>
                <a:sym typeface="+mn-ea"/>
              </a:rPr>
              <a:t> Linux) </a:t>
            </a:r>
            <a:r>
              <a:rPr lang="en-US" sz="2400" dirty="0" err="1">
                <a:solidFill>
                  <a:schemeClr val="bg1"/>
                </a:solidFill>
                <a:latin typeface="Microsoft YaHei" panose="020B0503020204020204" pitchFamily="34" charset="-122"/>
                <a:ea typeface="Microsoft YaHei" panose="020B0503020204020204" pitchFamily="34" charset="-122"/>
                <a:sym typeface="+mn-ea"/>
              </a:rPr>
              <a:t>bằng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ký</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tự</a:t>
            </a:r>
            <a:r>
              <a:rPr lang="en-US" sz="2400" dirty="0">
                <a:solidFill>
                  <a:schemeClr val="bg1"/>
                </a:solidFill>
                <a:latin typeface="Microsoft YaHei" panose="020B0503020204020204" pitchFamily="34" charset="-122"/>
                <a:ea typeface="Microsoft YaHei" panose="020B0503020204020204" pitchFamily="34" charset="-122"/>
                <a:sym typeface="+mn-ea"/>
              </a:rPr>
              <a:t> “/”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gốc</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thông</a:t>
            </a:r>
            <a:r>
              <a:rPr lang="en-US" sz="2400" dirty="0">
                <a:solidFill>
                  <a:schemeClr val="bg1"/>
                </a:solidFill>
                <a:latin typeface="Microsoft YaHei" panose="020B0503020204020204" pitchFamily="34" charset="-122"/>
                <a:ea typeface="Microsoft YaHei" panose="020B0503020204020204" pitchFamily="34" charset="-122"/>
                <a:sym typeface="+mn-ea"/>
              </a:rPr>
              <a:t> tin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phân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được</a:t>
            </a:r>
            <a:r>
              <a:rPr lang="en-US" sz="2400" dirty="0">
                <a:solidFill>
                  <a:schemeClr val="bg1"/>
                </a:solidFill>
                <a:latin typeface="Microsoft YaHei" panose="020B0503020204020204" pitchFamily="34" charset="-122"/>
                <a:ea typeface="Microsoft YaHei" panose="020B0503020204020204" pitchFamily="34" charset="-122"/>
                <a:sym typeface="+mn-ea"/>
              </a:rPr>
              <a:t> Linux </a:t>
            </a:r>
            <a:r>
              <a:rPr lang="en-US" sz="2400" dirty="0" err="1">
                <a:solidFill>
                  <a:schemeClr val="bg1"/>
                </a:solidFill>
                <a:latin typeface="Microsoft YaHei" panose="020B0503020204020204" pitchFamily="34" charset="-122"/>
                <a:ea typeface="Microsoft YaHei" panose="020B0503020204020204" pitchFamily="34" charset="-122"/>
                <a:sym typeface="+mn-ea"/>
              </a:rPr>
              <a:t>đặt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/dev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phân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chính</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Như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vậy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mặc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dù</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tất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Linux </a:t>
            </a:r>
            <a:r>
              <a:rPr lang="en-US" sz="2400" dirty="0" err="1">
                <a:solidFill>
                  <a:schemeClr val="bg1"/>
                </a:solidFill>
                <a:latin typeface="Microsoft YaHei" panose="020B0503020204020204" pitchFamily="34" charset="-122"/>
                <a:ea typeface="Microsoft YaHei" panose="020B0503020204020204" pitchFamily="34" charset="-122"/>
                <a:sym typeface="+mn-ea"/>
              </a:rPr>
              <a:t>đều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được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đặt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cây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song </a:t>
            </a:r>
            <a:r>
              <a:rPr lang="en-US" sz="2400" dirty="0" err="1">
                <a:solidFill>
                  <a:schemeClr val="bg1"/>
                </a:solidFill>
                <a:latin typeface="Microsoft YaHei" panose="020B0503020204020204" pitchFamily="34" charset="-122"/>
                <a:ea typeface="Microsoft YaHei" panose="020B0503020204020204" pitchFamily="34" charset="-122"/>
                <a:sym typeface="+mn-ea"/>
              </a:rPr>
              <a:t>chúng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được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lưu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trữ</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bộ</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nhớ</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ngoài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nhau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đĩa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cứng</a:t>
            </a:r>
            <a:r>
              <a:rPr lang="en-US" sz="2400" dirty="0">
                <a:solidFill>
                  <a:schemeClr val="bg1"/>
                </a:solidFill>
                <a:latin typeface="Microsoft YaHei" panose="020B0503020204020204" pitchFamily="34" charset="-122"/>
                <a:ea typeface="Microsoft YaHei" panose="020B0503020204020204" pitchFamily="34" charset="-122"/>
                <a:sym typeface="+mn-ea"/>
              </a:rPr>
              <a:t> hay CD-ROM. </a:t>
            </a:r>
            <a:r>
              <a:rPr lang="en-US" sz="2400" dirty="0" err="1">
                <a:solidFill>
                  <a:schemeClr val="bg1"/>
                </a:solidFill>
                <a:latin typeface="Microsoft YaHei" panose="020B0503020204020204" pitchFamily="34" charset="-122"/>
                <a:ea typeface="Microsoft YaHei" panose="020B0503020204020204" pitchFamily="34" charset="-122"/>
                <a:sym typeface="+mn-ea"/>
              </a:rPr>
              <a:t>Mỗi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thiết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nhớ</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cũng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hệ</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thống</a:t>
            </a:r>
            <a:r>
              <a:rPr lang="en-US" sz="2400" dirty="0">
                <a:solidFill>
                  <a:schemeClr val="bg1"/>
                </a:solidFill>
                <a:latin typeface="Microsoft YaHei" panose="020B0503020204020204" pitchFamily="34" charset="-122"/>
                <a:ea typeface="Microsoft YaHei" panose="020B0503020204020204" pitchFamily="34" charset="-122"/>
                <a:sym typeface="+mn-ea"/>
              </a:rPr>
              <a:t> file (file system) </a:t>
            </a:r>
            <a:r>
              <a:rPr lang="en-US" sz="2400" dirty="0" err="1">
                <a:solidFill>
                  <a:schemeClr val="bg1"/>
                </a:solidFill>
                <a:latin typeface="Microsoft YaHei" panose="020B0503020204020204" pitchFamily="34" charset="-122"/>
                <a:ea typeface="Microsoft YaHei" panose="020B0503020204020204" pitchFamily="34" charset="-122"/>
                <a:sym typeface="+mn-ea"/>
              </a:rPr>
              <a:t>khác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nhau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như</a:t>
            </a:r>
            <a:r>
              <a:rPr lang="en-US" sz="2400" dirty="0">
                <a:solidFill>
                  <a:schemeClr val="bg1"/>
                </a:solidFill>
                <a:latin typeface="Microsoft YaHei" panose="020B0503020204020204" pitchFamily="34" charset="-122"/>
                <a:ea typeface="Microsoft YaHei" panose="020B0503020204020204" pitchFamily="34" charset="-122"/>
                <a:sym typeface="+mn-ea"/>
              </a:rPr>
              <a:t> FAT, NTFS, ext2, …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Để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gắn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hệ</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thống</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trên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thiết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lưu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trữ</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cây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chính</a:t>
            </a:r>
            <a:r>
              <a:rPr lang="en-US" sz="2400" dirty="0">
                <a:solidFill>
                  <a:schemeClr val="bg1"/>
                </a:solidFill>
                <a:latin typeface="Microsoft YaHei" panose="020B0503020204020204" pitchFamily="34" charset="-122"/>
                <a:ea typeface="Microsoft YaHei" panose="020B0503020204020204" pitchFamily="34" charset="-122"/>
                <a:sym typeface="+mn-ea"/>
              </a:rPr>
              <a:t> ta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mount. </a:t>
            </a:r>
            <a:br>
              <a:rPr lang="en-US" sz="2400" dirty="0">
                <a:solidFill>
                  <a:schemeClr val="bg1"/>
                </a:solidFill>
                <a:latin typeface="Microsoft YaHei" panose="020B0503020204020204" pitchFamily="34" charset="-122"/>
                <a:ea typeface="Microsoft YaHei" panose="020B0503020204020204" pitchFamily="34" charset="-122"/>
                <a:sym typeface="+mn-ea"/>
              </a:rPr>
            </a:br>
            <a:endParaRPr lang="en-US" sz="2400" b="0" dirty="0">
              <a:solidFill>
                <a:schemeClr val="bg1"/>
              </a:solidFill>
              <a:latin typeface="Microsoft YaHei" panose="020B0503020204020204" pitchFamily="34" charset="-122"/>
              <a:ea typeface="Microsoft YaHei" panose="020B0503020204020204" pitchFamily="34" charset="-122"/>
            </a:endParaRPr>
          </a:p>
          <a:p>
            <a:pPr marL="127000" indent="0" algn="l">
              <a:lnSpc>
                <a:spcPct val="150000"/>
              </a:lnSpc>
              <a:buFont typeface="Wingdings" panose="05000000000000000000" charset="0"/>
              <a:buNone/>
            </a:pPr>
            <a:endParaRPr lang="en-US" altLang="zh-HK" sz="2400" b="0" dirty="0" smtClean="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grpSp>
        <p:nvGrpSpPr>
          <p:cNvPr id="524" name="组合 1632"/>
          <p:cNvGrpSpPr/>
          <p:nvPr/>
        </p:nvGrpSpPr>
        <p:grpSpPr bwMode="auto">
          <a:xfrm>
            <a:off x="1983105" y="806450"/>
            <a:ext cx="572135" cy="481965"/>
            <a:chOff x="0" y="0"/>
            <a:chExt cx="619624" cy="539751"/>
          </a:xfrm>
          <a:solidFill>
            <a:schemeClr val="bg1"/>
          </a:solidFill>
        </p:grpSpPr>
        <p:sp>
          <p:nvSpPr>
            <p:cNvPr id="525" name="Freeform 215"/>
            <p:cNvSpPr>
              <a:spLocks noChangeArrowheads="1"/>
            </p:cNvSpPr>
            <p:nvPr/>
          </p:nvSpPr>
          <p:spPr bwMode="auto">
            <a:xfrm>
              <a:off x="32115" y="389298"/>
              <a:ext cx="555395" cy="150453"/>
            </a:xfrm>
            <a:custGeom>
              <a:avLst/>
              <a:gdLst>
                <a:gd name="T0" fmla="*/ 2147483647 w 291"/>
                <a:gd name="T1" fmla="*/ 2147483647 h 79"/>
                <a:gd name="T2" fmla="*/ 2147483647 w 291"/>
                <a:gd name="T3" fmla="*/ 2147483647 h 79"/>
                <a:gd name="T4" fmla="*/ 2147483647 w 291"/>
                <a:gd name="T5" fmla="*/ 2147483647 h 79"/>
                <a:gd name="T6" fmla="*/ 0 w 291"/>
                <a:gd name="T7" fmla="*/ 2147483647 h 79"/>
                <a:gd name="T8" fmla="*/ 0 w 291"/>
                <a:gd name="T9" fmla="*/ 2147483647 h 79"/>
                <a:gd name="T10" fmla="*/ 2147483647 w 291"/>
                <a:gd name="T11" fmla="*/ 0 h 79"/>
                <a:gd name="T12" fmla="*/ 2147483647 w 291"/>
                <a:gd name="T13" fmla="*/ 0 h 79"/>
                <a:gd name="T14" fmla="*/ 2147483647 w 291"/>
                <a:gd name="T15" fmla="*/ 2147483647 h 79"/>
                <a:gd name="T16" fmla="*/ 2147483647 w 291"/>
                <a:gd name="T17" fmla="*/ 2147483647 h 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1"/>
                <a:gd name="T28" fmla="*/ 0 h 79"/>
                <a:gd name="T29" fmla="*/ 291 w 291"/>
                <a:gd name="T30" fmla="*/ 79 h 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1" h="79">
                  <a:moveTo>
                    <a:pt x="291" y="71"/>
                  </a:moveTo>
                  <a:cubicBezTo>
                    <a:pt x="291" y="75"/>
                    <a:pt x="288" y="79"/>
                    <a:pt x="284" y="79"/>
                  </a:cubicBezTo>
                  <a:cubicBezTo>
                    <a:pt x="7" y="79"/>
                    <a:pt x="7" y="79"/>
                    <a:pt x="7" y="79"/>
                  </a:cubicBezTo>
                  <a:cubicBezTo>
                    <a:pt x="3" y="79"/>
                    <a:pt x="0" y="75"/>
                    <a:pt x="0" y="71"/>
                  </a:cubicBezTo>
                  <a:cubicBezTo>
                    <a:pt x="0" y="8"/>
                    <a:pt x="0" y="8"/>
                    <a:pt x="0" y="8"/>
                  </a:cubicBezTo>
                  <a:cubicBezTo>
                    <a:pt x="0" y="4"/>
                    <a:pt x="3" y="0"/>
                    <a:pt x="7" y="0"/>
                  </a:cubicBezTo>
                  <a:cubicBezTo>
                    <a:pt x="284" y="0"/>
                    <a:pt x="284" y="0"/>
                    <a:pt x="284" y="0"/>
                  </a:cubicBezTo>
                  <a:cubicBezTo>
                    <a:pt x="288" y="0"/>
                    <a:pt x="291" y="4"/>
                    <a:pt x="291" y="8"/>
                  </a:cubicBezTo>
                  <a:lnTo>
                    <a:pt x="291" y="71"/>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526" name="Rectangle 216"/>
            <p:cNvSpPr>
              <a:spLocks noChangeArrowheads="1"/>
            </p:cNvSpPr>
            <p:nvPr/>
          </p:nvSpPr>
          <p:spPr bwMode="auto">
            <a:xfrm>
              <a:off x="83120" y="425031"/>
              <a:ext cx="18891" cy="1692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27" name="Rectangle 217"/>
            <p:cNvSpPr>
              <a:spLocks noChangeArrowheads="1"/>
            </p:cNvSpPr>
            <p:nvPr/>
          </p:nvSpPr>
          <p:spPr bwMode="auto">
            <a:xfrm>
              <a:off x="83120" y="477690"/>
              <a:ext cx="18891" cy="1692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28" name="Rectangle 218"/>
            <p:cNvSpPr>
              <a:spLocks noChangeArrowheads="1"/>
            </p:cNvSpPr>
            <p:nvPr/>
          </p:nvSpPr>
          <p:spPr bwMode="auto">
            <a:xfrm>
              <a:off x="105789" y="451360"/>
              <a:ext cx="15113" cy="1692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29" name="Rectangle 219"/>
            <p:cNvSpPr>
              <a:spLocks noChangeArrowheads="1"/>
            </p:cNvSpPr>
            <p:nvPr/>
          </p:nvSpPr>
          <p:spPr bwMode="auto">
            <a:xfrm>
              <a:off x="126570" y="425031"/>
              <a:ext cx="17001" cy="1692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30" name="Rectangle 220"/>
            <p:cNvSpPr>
              <a:spLocks noChangeArrowheads="1"/>
            </p:cNvSpPr>
            <p:nvPr/>
          </p:nvSpPr>
          <p:spPr bwMode="auto">
            <a:xfrm>
              <a:off x="126570" y="477690"/>
              <a:ext cx="17001" cy="1692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31" name="Rectangle 221"/>
            <p:cNvSpPr>
              <a:spLocks noChangeArrowheads="1"/>
            </p:cNvSpPr>
            <p:nvPr/>
          </p:nvSpPr>
          <p:spPr bwMode="auto">
            <a:xfrm>
              <a:off x="143571" y="451360"/>
              <a:ext cx="20781" cy="1692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32" name="Rectangle 222"/>
            <p:cNvSpPr>
              <a:spLocks noChangeArrowheads="1"/>
            </p:cNvSpPr>
            <p:nvPr/>
          </p:nvSpPr>
          <p:spPr bwMode="auto">
            <a:xfrm>
              <a:off x="166241" y="425031"/>
              <a:ext cx="17002" cy="1692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33" name="Rectangle 223"/>
            <p:cNvSpPr>
              <a:spLocks noChangeArrowheads="1"/>
            </p:cNvSpPr>
            <p:nvPr/>
          </p:nvSpPr>
          <p:spPr bwMode="auto">
            <a:xfrm>
              <a:off x="166241" y="477690"/>
              <a:ext cx="17002" cy="1692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34" name="Rectangle 224"/>
            <p:cNvSpPr>
              <a:spLocks noChangeArrowheads="1"/>
            </p:cNvSpPr>
            <p:nvPr/>
          </p:nvSpPr>
          <p:spPr bwMode="auto">
            <a:xfrm>
              <a:off x="187021" y="451360"/>
              <a:ext cx="17001" cy="1692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35" name="Rectangle 225"/>
            <p:cNvSpPr>
              <a:spLocks noChangeArrowheads="1"/>
            </p:cNvSpPr>
            <p:nvPr/>
          </p:nvSpPr>
          <p:spPr bwMode="auto">
            <a:xfrm>
              <a:off x="205912" y="425031"/>
              <a:ext cx="18891" cy="1692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36" name="Rectangle 226"/>
            <p:cNvSpPr>
              <a:spLocks noChangeArrowheads="1"/>
            </p:cNvSpPr>
            <p:nvPr/>
          </p:nvSpPr>
          <p:spPr bwMode="auto">
            <a:xfrm>
              <a:off x="205912" y="477690"/>
              <a:ext cx="18891" cy="1692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37" name="Rectangle 227"/>
            <p:cNvSpPr>
              <a:spLocks noChangeArrowheads="1"/>
            </p:cNvSpPr>
            <p:nvPr/>
          </p:nvSpPr>
          <p:spPr bwMode="auto">
            <a:xfrm>
              <a:off x="226692" y="451360"/>
              <a:ext cx="18891" cy="1692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38" name="Rectangle 228"/>
            <p:cNvSpPr>
              <a:spLocks noChangeArrowheads="1"/>
            </p:cNvSpPr>
            <p:nvPr/>
          </p:nvSpPr>
          <p:spPr bwMode="auto">
            <a:xfrm>
              <a:off x="247472" y="425031"/>
              <a:ext cx="17001" cy="1692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39" name="Rectangle 229"/>
            <p:cNvSpPr>
              <a:spLocks noChangeArrowheads="1"/>
            </p:cNvSpPr>
            <p:nvPr/>
          </p:nvSpPr>
          <p:spPr bwMode="auto">
            <a:xfrm>
              <a:off x="247472" y="477690"/>
              <a:ext cx="17001" cy="1692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40" name="Rectangle 230"/>
            <p:cNvSpPr>
              <a:spLocks noChangeArrowheads="1"/>
            </p:cNvSpPr>
            <p:nvPr/>
          </p:nvSpPr>
          <p:spPr bwMode="auto">
            <a:xfrm>
              <a:off x="266363" y="451360"/>
              <a:ext cx="18891" cy="1692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41" name="Rectangle 231"/>
            <p:cNvSpPr>
              <a:spLocks noChangeArrowheads="1"/>
            </p:cNvSpPr>
            <p:nvPr/>
          </p:nvSpPr>
          <p:spPr bwMode="auto">
            <a:xfrm>
              <a:off x="515724" y="451360"/>
              <a:ext cx="20779" cy="1692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42" name="Rectangle 232"/>
            <p:cNvSpPr>
              <a:spLocks noChangeArrowheads="1"/>
            </p:cNvSpPr>
            <p:nvPr/>
          </p:nvSpPr>
          <p:spPr bwMode="auto">
            <a:xfrm>
              <a:off x="336259" y="451360"/>
              <a:ext cx="113346" cy="1692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43" name="Freeform 233"/>
            <p:cNvSpPr>
              <a:spLocks noChangeArrowheads="1"/>
            </p:cNvSpPr>
            <p:nvPr/>
          </p:nvSpPr>
          <p:spPr bwMode="auto">
            <a:xfrm>
              <a:off x="32115" y="0"/>
              <a:ext cx="555395" cy="148572"/>
            </a:xfrm>
            <a:custGeom>
              <a:avLst/>
              <a:gdLst>
                <a:gd name="T0" fmla="*/ 2147483647 w 291"/>
                <a:gd name="T1" fmla="*/ 2147483647 h 78"/>
                <a:gd name="T2" fmla="*/ 2147483647 w 291"/>
                <a:gd name="T3" fmla="*/ 2147483647 h 78"/>
                <a:gd name="T4" fmla="*/ 2147483647 w 291"/>
                <a:gd name="T5" fmla="*/ 2147483647 h 78"/>
                <a:gd name="T6" fmla="*/ 0 w 291"/>
                <a:gd name="T7" fmla="*/ 2147483647 h 78"/>
                <a:gd name="T8" fmla="*/ 0 w 291"/>
                <a:gd name="T9" fmla="*/ 2147483647 h 78"/>
                <a:gd name="T10" fmla="*/ 2147483647 w 291"/>
                <a:gd name="T11" fmla="*/ 0 h 78"/>
                <a:gd name="T12" fmla="*/ 2147483647 w 291"/>
                <a:gd name="T13" fmla="*/ 0 h 78"/>
                <a:gd name="T14" fmla="*/ 2147483647 w 291"/>
                <a:gd name="T15" fmla="*/ 2147483647 h 78"/>
                <a:gd name="T16" fmla="*/ 2147483647 w 291"/>
                <a:gd name="T17" fmla="*/ 2147483647 h 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1"/>
                <a:gd name="T28" fmla="*/ 0 h 78"/>
                <a:gd name="T29" fmla="*/ 291 w 291"/>
                <a:gd name="T30" fmla="*/ 78 h 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1" h="78">
                  <a:moveTo>
                    <a:pt x="291" y="71"/>
                  </a:moveTo>
                  <a:cubicBezTo>
                    <a:pt x="291" y="75"/>
                    <a:pt x="288" y="78"/>
                    <a:pt x="284" y="78"/>
                  </a:cubicBezTo>
                  <a:cubicBezTo>
                    <a:pt x="7" y="78"/>
                    <a:pt x="7" y="78"/>
                    <a:pt x="7" y="78"/>
                  </a:cubicBezTo>
                  <a:cubicBezTo>
                    <a:pt x="3" y="78"/>
                    <a:pt x="0" y="75"/>
                    <a:pt x="0" y="71"/>
                  </a:cubicBezTo>
                  <a:cubicBezTo>
                    <a:pt x="0" y="7"/>
                    <a:pt x="0" y="7"/>
                    <a:pt x="0" y="7"/>
                  </a:cubicBezTo>
                  <a:cubicBezTo>
                    <a:pt x="0" y="4"/>
                    <a:pt x="3" y="0"/>
                    <a:pt x="7" y="0"/>
                  </a:cubicBezTo>
                  <a:cubicBezTo>
                    <a:pt x="284" y="0"/>
                    <a:pt x="284" y="0"/>
                    <a:pt x="284" y="0"/>
                  </a:cubicBezTo>
                  <a:cubicBezTo>
                    <a:pt x="288" y="0"/>
                    <a:pt x="291" y="4"/>
                    <a:pt x="291" y="7"/>
                  </a:cubicBezTo>
                  <a:lnTo>
                    <a:pt x="291" y="71"/>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544" name="Rectangle 234"/>
            <p:cNvSpPr>
              <a:spLocks noChangeArrowheads="1"/>
            </p:cNvSpPr>
            <p:nvPr/>
          </p:nvSpPr>
          <p:spPr bwMode="auto">
            <a:xfrm>
              <a:off x="83120" y="35732"/>
              <a:ext cx="18891"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45" name="Rectangle 235"/>
            <p:cNvSpPr>
              <a:spLocks noChangeArrowheads="1"/>
            </p:cNvSpPr>
            <p:nvPr/>
          </p:nvSpPr>
          <p:spPr bwMode="auto">
            <a:xfrm>
              <a:off x="83120" y="90272"/>
              <a:ext cx="18891" cy="1692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46" name="Rectangle 236"/>
            <p:cNvSpPr>
              <a:spLocks noChangeArrowheads="1"/>
            </p:cNvSpPr>
            <p:nvPr/>
          </p:nvSpPr>
          <p:spPr bwMode="auto">
            <a:xfrm>
              <a:off x="105789" y="62061"/>
              <a:ext cx="15113"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47" name="Rectangle 237"/>
            <p:cNvSpPr>
              <a:spLocks noChangeArrowheads="1"/>
            </p:cNvSpPr>
            <p:nvPr/>
          </p:nvSpPr>
          <p:spPr bwMode="auto">
            <a:xfrm>
              <a:off x="126570" y="35732"/>
              <a:ext cx="17001"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48" name="Rectangle 238"/>
            <p:cNvSpPr>
              <a:spLocks noChangeArrowheads="1"/>
            </p:cNvSpPr>
            <p:nvPr/>
          </p:nvSpPr>
          <p:spPr bwMode="auto">
            <a:xfrm>
              <a:off x="126570" y="90272"/>
              <a:ext cx="17001" cy="1692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49" name="Rectangle 239"/>
            <p:cNvSpPr>
              <a:spLocks noChangeArrowheads="1"/>
            </p:cNvSpPr>
            <p:nvPr/>
          </p:nvSpPr>
          <p:spPr bwMode="auto">
            <a:xfrm>
              <a:off x="143571" y="62061"/>
              <a:ext cx="20781"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50" name="Rectangle 240"/>
            <p:cNvSpPr>
              <a:spLocks noChangeArrowheads="1"/>
            </p:cNvSpPr>
            <p:nvPr/>
          </p:nvSpPr>
          <p:spPr bwMode="auto">
            <a:xfrm>
              <a:off x="166241" y="35732"/>
              <a:ext cx="17002"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51" name="Rectangle 241"/>
            <p:cNvSpPr>
              <a:spLocks noChangeArrowheads="1"/>
            </p:cNvSpPr>
            <p:nvPr/>
          </p:nvSpPr>
          <p:spPr bwMode="auto">
            <a:xfrm>
              <a:off x="166241" y="90272"/>
              <a:ext cx="17002" cy="1692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52" name="Rectangle 242"/>
            <p:cNvSpPr>
              <a:spLocks noChangeArrowheads="1"/>
            </p:cNvSpPr>
            <p:nvPr/>
          </p:nvSpPr>
          <p:spPr bwMode="auto">
            <a:xfrm>
              <a:off x="187021" y="62061"/>
              <a:ext cx="17001"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53" name="Rectangle 243"/>
            <p:cNvSpPr>
              <a:spLocks noChangeArrowheads="1"/>
            </p:cNvSpPr>
            <p:nvPr/>
          </p:nvSpPr>
          <p:spPr bwMode="auto">
            <a:xfrm>
              <a:off x="205912" y="35732"/>
              <a:ext cx="18891"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54" name="Rectangle 244"/>
            <p:cNvSpPr>
              <a:spLocks noChangeArrowheads="1"/>
            </p:cNvSpPr>
            <p:nvPr/>
          </p:nvSpPr>
          <p:spPr bwMode="auto">
            <a:xfrm>
              <a:off x="205912" y="90272"/>
              <a:ext cx="18891" cy="1692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55" name="Rectangle 245"/>
            <p:cNvSpPr>
              <a:spLocks noChangeArrowheads="1"/>
            </p:cNvSpPr>
            <p:nvPr/>
          </p:nvSpPr>
          <p:spPr bwMode="auto">
            <a:xfrm>
              <a:off x="226692" y="62061"/>
              <a:ext cx="18891"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56" name="Rectangle 246"/>
            <p:cNvSpPr>
              <a:spLocks noChangeArrowheads="1"/>
            </p:cNvSpPr>
            <p:nvPr/>
          </p:nvSpPr>
          <p:spPr bwMode="auto">
            <a:xfrm>
              <a:off x="247472" y="35732"/>
              <a:ext cx="17001"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57" name="Rectangle 247"/>
            <p:cNvSpPr>
              <a:spLocks noChangeArrowheads="1"/>
            </p:cNvSpPr>
            <p:nvPr/>
          </p:nvSpPr>
          <p:spPr bwMode="auto">
            <a:xfrm>
              <a:off x="247472" y="90272"/>
              <a:ext cx="17001" cy="1692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58" name="Rectangle 248"/>
            <p:cNvSpPr>
              <a:spLocks noChangeArrowheads="1"/>
            </p:cNvSpPr>
            <p:nvPr/>
          </p:nvSpPr>
          <p:spPr bwMode="auto">
            <a:xfrm>
              <a:off x="266363" y="62061"/>
              <a:ext cx="18891"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59" name="Rectangle 249"/>
            <p:cNvSpPr>
              <a:spLocks noChangeArrowheads="1"/>
            </p:cNvSpPr>
            <p:nvPr/>
          </p:nvSpPr>
          <p:spPr bwMode="auto">
            <a:xfrm>
              <a:off x="515724" y="62061"/>
              <a:ext cx="20779"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60" name="Rectangle 250"/>
            <p:cNvSpPr>
              <a:spLocks noChangeArrowheads="1"/>
            </p:cNvSpPr>
            <p:nvPr/>
          </p:nvSpPr>
          <p:spPr bwMode="auto">
            <a:xfrm>
              <a:off x="336259" y="62061"/>
              <a:ext cx="113346"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61" name="Freeform 251"/>
            <p:cNvSpPr>
              <a:spLocks noChangeArrowheads="1"/>
            </p:cNvSpPr>
            <p:nvPr/>
          </p:nvSpPr>
          <p:spPr bwMode="auto">
            <a:xfrm>
              <a:off x="32115" y="193708"/>
              <a:ext cx="555395" cy="148573"/>
            </a:xfrm>
            <a:custGeom>
              <a:avLst/>
              <a:gdLst>
                <a:gd name="T0" fmla="*/ 2147483647 w 291"/>
                <a:gd name="T1" fmla="*/ 2147483647 h 78"/>
                <a:gd name="T2" fmla="*/ 2147483647 w 291"/>
                <a:gd name="T3" fmla="*/ 2147483647 h 78"/>
                <a:gd name="T4" fmla="*/ 2147483647 w 291"/>
                <a:gd name="T5" fmla="*/ 2147483647 h 78"/>
                <a:gd name="T6" fmla="*/ 0 w 291"/>
                <a:gd name="T7" fmla="*/ 2147483647 h 78"/>
                <a:gd name="T8" fmla="*/ 0 w 291"/>
                <a:gd name="T9" fmla="*/ 2147483647 h 78"/>
                <a:gd name="T10" fmla="*/ 2147483647 w 291"/>
                <a:gd name="T11" fmla="*/ 0 h 78"/>
                <a:gd name="T12" fmla="*/ 2147483647 w 291"/>
                <a:gd name="T13" fmla="*/ 0 h 78"/>
                <a:gd name="T14" fmla="*/ 2147483647 w 291"/>
                <a:gd name="T15" fmla="*/ 2147483647 h 78"/>
                <a:gd name="T16" fmla="*/ 2147483647 w 291"/>
                <a:gd name="T17" fmla="*/ 2147483647 h 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1"/>
                <a:gd name="T28" fmla="*/ 0 h 78"/>
                <a:gd name="T29" fmla="*/ 291 w 291"/>
                <a:gd name="T30" fmla="*/ 78 h 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1" h="78">
                  <a:moveTo>
                    <a:pt x="291" y="71"/>
                  </a:moveTo>
                  <a:cubicBezTo>
                    <a:pt x="291" y="75"/>
                    <a:pt x="288" y="78"/>
                    <a:pt x="284" y="78"/>
                  </a:cubicBezTo>
                  <a:cubicBezTo>
                    <a:pt x="7" y="78"/>
                    <a:pt x="7" y="78"/>
                    <a:pt x="7" y="78"/>
                  </a:cubicBezTo>
                  <a:cubicBezTo>
                    <a:pt x="3" y="78"/>
                    <a:pt x="0" y="75"/>
                    <a:pt x="0" y="71"/>
                  </a:cubicBezTo>
                  <a:cubicBezTo>
                    <a:pt x="0" y="8"/>
                    <a:pt x="0" y="8"/>
                    <a:pt x="0" y="8"/>
                  </a:cubicBezTo>
                  <a:cubicBezTo>
                    <a:pt x="0" y="4"/>
                    <a:pt x="3" y="0"/>
                    <a:pt x="7" y="0"/>
                  </a:cubicBezTo>
                  <a:cubicBezTo>
                    <a:pt x="284" y="0"/>
                    <a:pt x="284" y="0"/>
                    <a:pt x="284" y="0"/>
                  </a:cubicBezTo>
                  <a:cubicBezTo>
                    <a:pt x="288" y="0"/>
                    <a:pt x="291" y="4"/>
                    <a:pt x="291" y="8"/>
                  </a:cubicBezTo>
                  <a:lnTo>
                    <a:pt x="291" y="71"/>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562" name="Rectangle 252"/>
            <p:cNvSpPr>
              <a:spLocks noChangeArrowheads="1"/>
            </p:cNvSpPr>
            <p:nvPr/>
          </p:nvSpPr>
          <p:spPr bwMode="auto">
            <a:xfrm>
              <a:off x="83120" y="231322"/>
              <a:ext cx="18891"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63" name="Rectangle 253"/>
            <p:cNvSpPr>
              <a:spLocks noChangeArrowheads="1"/>
            </p:cNvSpPr>
            <p:nvPr/>
          </p:nvSpPr>
          <p:spPr bwMode="auto">
            <a:xfrm>
              <a:off x="83120" y="283980"/>
              <a:ext cx="18891"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64" name="Rectangle 254"/>
            <p:cNvSpPr>
              <a:spLocks noChangeArrowheads="1"/>
            </p:cNvSpPr>
            <p:nvPr/>
          </p:nvSpPr>
          <p:spPr bwMode="auto">
            <a:xfrm>
              <a:off x="105789" y="257651"/>
              <a:ext cx="15113"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65" name="Rectangle 255"/>
            <p:cNvSpPr>
              <a:spLocks noChangeArrowheads="1"/>
            </p:cNvSpPr>
            <p:nvPr/>
          </p:nvSpPr>
          <p:spPr bwMode="auto">
            <a:xfrm>
              <a:off x="126570" y="231322"/>
              <a:ext cx="17001"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66" name="Rectangle 256"/>
            <p:cNvSpPr>
              <a:spLocks noChangeArrowheads="1"/>
            </p:cNvSpPr>
            <p:nvPr/>
          </p:nvSpPr>
          <p:spPr bwMode="auto">
            <a:xfrm>
              <a:off x="126570" y="283980"/>
              <a:ext cx="17001"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67" name="Rectangle 257"/>
            <p:cNvSpPr>
              <a:spLocks noChangeArrowheads="1"/>
            </p:cNvSpPr>
            <p:nvPr/>
          </p:nvSpPr>
          <p:spPr bwMode="auto">
            <a:xfrm>
              <a:off x="143571" y="257651"/>
              <a:ext cx="20781"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68" name="Rectangle 258"/>
            <p:cNvSpPr>
              <a:spLocks noChangeArrowheads="1"/>
            </p:cNvSpPr>
            <p:nvPr/>
          </p:nvSpPr>
          <p:spPr bwMode="auto">
            <a:xfrm>
              <a:off x="166241" y="231322"/>
              <a:ext cx="17002"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69" name="Rectangle 259"/>
            <p:cNvSpPr>
              <a:spLocks noChangeArrowheads="1"/>
            </p:cNvSpPr>
            <p:nvPr/>
          </p:nvSpPr>
          <p:spPr bwMode="auto">
            <a:xfrm>
              <a:off x="166241" y="283980"/>
              <a:ext cx="17002"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70" name="Rectangle 260"/>
            <p:cNvSpPr>
              <a:spLocks noChangeArrowheads="1"/>
            </p:cNvSpPr>
            <p:nvPr/>
          </p:nvSpPr>
          <p:spPr bwMode="auto">
            <a:xfrm>
              <a:off x="187021" y="257651"/>
              <a:ext cx="17001"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71" name="Rectangle 261"/>
            <p:cNvSpPr>
              <a:spLocks noChangeArrowheads="1"/>
            </p:cNvSpPr>
            <p:nvPr/>
          </p:nvSpPr>
          <p:spPr bwMode="auto">
            <a:xfrm>
              <a:off x="205912" y="231322"/>
              <a:ext cx="18891"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72" name="Rectangle 262"/>
            <p:cNvSpPr>
              <a:spLocks noChangeArrowheads="1"/>
            </p:cNvSpPr>
            <p:nvPr/>
          </p:nvSpPr>
          <p:spPr bwMode="auto">
            <a:xfrm>
              <a:off x="205912" y="283980"/>
              <a:ext cx="18891"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73" name="Rectangle 263"/>
            <p:cNvSpPr>
              <a:spLocks noChangeArrowheads="1"/>
            </p:cNvSpPr>
            <p:nvPr/>
          </p:nvSpPr>
          <p:spPr bwMode="auto">
            <a:xfrm>
              <a:off x="226692" y="257651"/>
              <a:ext cx="18891"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74" name="Rectangle 264"/>
            <p:cNvSpPr>
              <a:spLocks noChangeArrowheads="1"/>
            </p:cNvSpPr>
            <p:nvPr/>
          </p:nvSpPr>
          <p:spPr bwMode="auto">
            <a:xfrm>
              <a:off x="247472" y="231322"/>
              <a:ext cx="17001"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75" name="Rectangle 265"/>
            <p:cNvSpPr>
              <a:spLocks noChangeArrowheads="1"/>
            </p:cNvSpPr>
            <p:nvPr/>
          </p:nvSpPr>
          <p:spPr bwMode="auto">
            <a:xfrm>
              <a:off x="247472" y="283980"/>
              <a:ext cx="17001"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76" name="Rectangle 266"/>
            <p:cNvSpPr>
              <a:spLocks noChangeArrowheads="1"/>
            </p:cNvSpPr>
            <p:nvPr/>
          </p:nvSpPr>
          <p:spPr bwMode="auto">
            <a:xfrm>
              <a:off x="266363" y="257651"/>
              <a:ext cx="18891"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77" name="Rectangle 267"/>
            <p:cNvSpPr>
              <a:spLocks noChangeArrowheads="1"/>
            </p:cNvSpPr>
            <p:nvPr/>
          </p:nvSpPr>
          <p:spPr bwMode="auto">
            <a:xfrm>
              <a:off x="515724" y="257651"/>
              <a:ext cx="20779"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78" name="Rectangle 268"/>
            <p:cNvSpPr>
              <a:spLocks noChangeArrowheads="1"/>
            </p:cNvSpPr>
            <p:nvPr/>
          </p:nvSpPr>
          <p:spPr bwMode="auto">
            <a:xfrm>
              <a:off x="336259" y="257651"/>
              <a:ext cx="113346" cy="1692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79" name="Freeform 269"/>
            <p:cNvSpPr>
              <a:spLocks noChangeArrowheads="1"/>
            </p:cNvSpPr>
            <p:nvPr/>
          </p:nvSpPr>
          <p:spPr bwMode="auto">
            <a:xfrm>
              <a:off x="0" y="216276"/>
              <a:ext cx="32115" cy="105317"/>
            </a:xfrm>
            <a:custGeom>
              <a:avLst/>
              <a:gdLst>
                <a:gd name="T0" fmla="*/ 0 w 17"/>
                <a:gd name="T1" fmla="*/ 2147483647 h 55"/>
                <a:gd name="T2" fmla="*/ 0 w 17"/>
                <a:gd name="T3" fmla="*/ 2147483647 h 55"/>
                <a:gd name="T4" fmla="*/ 2147483647 w 17"/>
                <a:gd name="T5" fmla="*/ 2147483647 h 55"/>
                <a:gd name="T6" fmla="*/ 2147483647 w 17"/>
                <a:gd name="T7" fmla="*/ 2147483647 h 55"/>
                <a:gd name="T8" fmla="*/ 2147483647 w 17"/>
                <a:gd name="T9" fmla="*/ 0 h 55"/>
                <a:gd name="T10" fmla="*/ 2147483647 w 17"/>
                <a:gd name="T11" fmla="*/ 0 h 55"/>
                <a:gd name="T12" fmla="*/ 0 w 17"/>
                <a:gd name="T13" fmla="*/ 2147483647 h 55"/>
                <a:gd name="T14" fmla="*/ 0 60000 65536"/>
                <a:gd name="T15" fmla="*/ 0 60000 65536"/>
                <a:gd name="T16" fmla="*/ 0 60000 65536"/>
                <a:gd name="T17" fmla="*/ 0 60000 65536"/>
                <a:gd name="T18" fmla="*/ 0 60000 65536"/>
                <a:gd name="T19" fmla="*/ 0 60000 65536"/>
                <a:gd name="T20" fmla="*/ 0 60000 65536"/>
                <a:gd name="T21" fmla="*/ 0 w 17"/>
                <a:gd name="T22" fmla="*/ 0 h 55"/>
                <a:gd name="T23" fmla="*/ 17 w 17"/>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55">
                  <a:moveTo>
                    <a:pt x="0" y="7"/>
                  </a:moveTo>
                  <a:cubicBezTo>
                    <a:pt x="0" y="47"/>
                    <a:pt x="0" y="47"/>
                    <a:pt x="0" y="47"/>
                  </a:cubicBezTo>
                  <a:cubicBezTo>
                    <a:pt x="0" y="51"/>
                    <a:pt x="3" y="55"/>
                    <a:pt x="7" y="55"/>
                  </a:cubicBezTo>
                  <a:cubicBezTo>
                    <a:pt x="17" y="55"/>
                    <a:pt x="17" y="55"/>
                    <a:pt x="17" y="55"/>
                  </a:cubicBezTo>
                  <a:cubicBezTo>
                    <a:pt x="17" y="0"/>
                    <a:pt x="17" y="0"/>
                    <a:pt x="17" y="0"/>
                  </a:cubicBezTo>
                  <a:cubicBezTo>
                    <a:pt x="7" y="0"/>
                    <a:pt x="7" y="0"/>
                    <a:pt x="7" y="0"/>
                  </a:cubicBezTo>
                  <a:cubicBezTo>
                    <a:pt x="3" y="0"/>
                    <a:pt x="0" y="3"/>
                    <a:pt x="0" y="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580" name="Freeform 270"/>
            <p:cNvSpPr>
              <a:spLocks noChangeArrowheads="1"/>
            </p:cNvSpPr>
            <p:nvPr/>
          </p:nvSpPr>
          <p:spPr bwMode="auto">
            <a:xfrm>
              <a:off x="0" y="22568"/>
              <a:ext cx="32115" cy="105317"/>
            </a:xfrm>
            <a:custGeom>
              <a:avLst/>
              <a:gdLst>
                <a:gd name="T0" fmla="*/ 0 w 17"/>
                <a:gd name="T1" fmla="*/ 2147483647 h 55"/>
                <a:gd name="T2" fmla="*/ 0 w 17"/>
                <a:gd name="T3" fmla="*/ 2147483647 h 55"/>
                <a:gd name="T4" fmla="*/ 2147483647 w 17"/>
                <a:gd name="T5" fmla="*/ 2147483647 h 55"/>
                <a:gd name="T6" fmla="*/ 2147483647 w 17"/>
                <a:gd name="T7" fmla="*/ 2147483647 h 55"/>
                <a:gd name="T8" fmla="*/ 2147483647 w 17"/>
                <a:gd name="T9" fmla="*/ 0 h 55"/>
                <a:gd name="T10" fmla="*/ 2147483647 w 17"/>
                <a:gd name="T11" fmla="*/ 0 h 55"/>
                <a:gd name="T12" fmla="*/ 0 w 17"/>
                <a:gd name="T13" fmla="*/ 2147483647 h 55"/>
                <a:gd name="T14" fmla="*/ 0 60000 65536"/>
                <a:gd name="T15" fmla="*/ 0 60000 65536"/>
                <a:gd name="T16" fmla="*/ 0 60000 65536"/>
                <a:gd name="T17" fmla="*/ 0 60000 65536"/>
                <a:gd name="T18" fmla="*/ 0 60000 65536"/>
                <a:gd name="T19" fmla="*/ 0 60000 65536"/>
                <a:gd name="T20" fmla="*/ 0 60000 65536"/>
                <a:gd name="T21" fmla="*/ 0 w 17"/>
                <a:gd name="T22" fmla="*/ 0 h 55"/>
                <a:gd name="T23" fmla="*/ 17 w 17"/>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55">
                  <a:moveTo>
                    <a:pt x="0" y="7"/>
                  </a:moveTo>
                  <a:cubicBezTo>
                    <a:pt x="0" y="47"/>
                    <a:pt x="0" y="47"/>
                    <a:pt x="0" y="47"/>
                  </a:cubicBezTo>
                  <a:cubicBezTo>
                    <a:pt x="0" y="51"/>
                    <a:pt x="3" y="55"/>
                    <a:pt x="7" y="55"/>
                  </a:cubicBezTo>
                  <a:cubicBezTo>
                    <a:pt x="17" y="55"/>
                    <a:pt x="17" y="55"/>
                    <a:pt x="17" y="55"/>
                  </a:cubicBezTo>
                  <a:cubicBezTo>
                    <a:pt x="17" y="0"/>
                    <a:pt x="17" y="0"/>
                    <a:pt x="17" y="0"/>
                  </a:cubicBezTo>
                  <a:cubicBezTo>
                    <a:pt x="7" y="0"/>
                    <a:pt x="7" y="0"/>
                    <a:pt x="7" y="0"/>
                  </a:cubicBezTo>
                  <a:cubicBezTo>
                    <a:pt x="3" y="0"/>
                    <a:pt x="0" y="3"/>
                    <a:pt x="0" y="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581" name="Freeform 271"/>
            <p:cNvSpPr>
              <a:spLocks noChangeArrowheads="1"/>
            </p:cNvSpPr>
            <p:nvPr/>
          </p:nvSpPr>
          <p:spPr bwMode="auto">
            <a:xfrm>
              <a:off x="0" y="411866"/>
              <a:ext cx="32115" cy="105317"/>
            </a:xfrm>
            <a:custGeom>
              <a:avLst/>
              <a:gdLst>
                <a:gd name="T0" fmla="*/ 0 w 17"/>
                <a:gd name="T1" fmla="*/ 2147483647 h 55"/>
                <a:gd name="T2" fmla="*/ 0 w 17"/>
                <a:gd name="T3" fmla="*/ 2147483647 h 55"/>
                <a:gd name="T4" fmla="*/ 2147483647 w 17"/>
                <a:gd name="T5" fmla="*/ 2147483647 h 55"/>
                <a:gd name="T6" fmla="*/ 2147483647 w 17"/>
                <a:gd name="T7" fmla="*/ 2147483647 h 55"/>
                <a:gd name="T8" fmla="*/ 2147483647 w 17"/>
                <a:gd name="T9" fmla="*/ 0 h 55"/>
                <a:gd name="T10" fmla="*/ 2147483647 w 17"/>
                <a:gd name="T11" fmla="*/ 0 h 55"/>
                <a:gd name="T12" fmla="*/ 0 w 17"/>
                <a:gd name="T13" fmla="*/ 2147483647 h 55"/>
                <a:gd name="T14" fmla="*/ 0 60000 65536"/>
                <a:gd name="T15" fmla="*/ 0 60000 65536"/>
                <a:gd name="T16" fmla="*/ 0 60000 65536"/>
                <a:gd name="T17" fmla="*/ 0 60000 65536"/>
                <a:gd name="T18" fmla="*/ 0 60000 65536"/>
                <a:gd name="T19" fmla="*/ 0 60000 65536"/>
                <a:gd name="T20" fmla="*/ 0 60000 65536"/>
                <a:gd name="T21" fmla="*/ 0 w 17"/>
                <a:gd name="T22" fmla="*/ 0 h 55"/>
                <a:gd name="T23" fmla="*/ 17 w 17"/>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55">
                  <a:moveTo>
                    <a:pt x="0" y="7"/>
                  </a:moveTo>
                  <a:cubicBezTo>
                    <a:pt x="0" y="48"/>
                    <a:pt x="0" y="48"/>
                    <a:pt x="0" y="48"/>
                  </a:cubicBezTo>
                  <a:cubicBezTo>
                    <a:pt x="0" y="51"/>
                    <a:pt x="3" y="55"/>
                    <a:pt x="7" y="55"/>
                  </a:cubicBezTo>
                  <a:cubicBezTo>
                    <a:pt x="17" y="55"/>
                    <a:pt x="17" y="55"/>
                    <a:pt x="17" y="55"/>
                  </a:cubicBezTo>
                  <a:cubicBezTo>
                    <a:pt x="17" y="0"/>
                    <a:pt x="17" y="0"/>
                    <a:pt x="17" y="0"/>
                  </a:cubicBezTo>
                  <a:cubicBezTo>
                    <a:pt x="7" y="0"/>
                    <a:pt x="7" y="0"/>
                    <a:pt x="7" y="0"/>
                  </a:cubicBezTo>
                  <a:cubicBezTo>
                    <a:pt x="3" y="0"/>
                    <a:pt x="0" y="3"/>
                    <a:pt x="0" y="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582" name="Freeform 272"/>
            <p:cNvSpPr>
              <a:spLocks noChangeArrowheads="1"/>
            </p:cNvSpPr>
            <p:nvPr/>
          </p:nvSpPr>
          <p:spPr bwMode="auto">
            <a:xfrm>
              <a:off x="587510" y="22568"/>
              <a:ext cx="32114" cy="105317"/>
            </a:xfrm>
            <a:custGeom>
              <a:avLst/>
              <a:gdLst>
                <a:gd name="T0" fmla="*/ 2147483647 w 17"/>
                <a:gd name="T1" fmla="*/ 0 h 55"/>
                <a:gd name="T2" fmla="*/ 0 w 17"/>
                <a:gd name="T3" fmla="*/ 0 h 55"/>
                <a:gd name="T4" fmla="*/ 0 w 17"/>
                <a:gd name="T5" fmla="*/ 2147483647 h 55"/>
                <a:gd name="T6" fmla="*/ 2147483647 w 17"/>
                <a:gd name="T7" fmla="*/ 2147483647 h 55"/>
                <a:gd name="T8" fmla="*/ 2147483647 w 17"/>
                <a:gd name="T9" fmla="*/ 2147483647 h 55"/>
                <a:gd name="T10" fmla="*/ 2147483647 w 17"/>
                <a:gd name="T11" fmla="*/ 2147483647 h 55"/>
                <a:gd name="T12" fmla="*/ 2147483647 w 17"/>
                <a:gd name="T13" fmla="*/ 0 h 55"/>
                <a:gd name="T14" fmla="*/ 0 60000 65536"/>
                <a:gd name="T15" fmla="*/ 0 60000 65536"/>
                <a:gd name="T16" fmla="*/ 0 60000 65536"/>
                <a:gd name="T17" fmla="*/ 0 60000 65536"/>
                <a:gd name="T18" fmla="*/ 0 60000 65536"/>
                <a:gd name="T19" fmla="*/ 0 60000 65536"/>
                <a:gd name="T20" fmla="*/ 0 60000 65536"/>
                <a:gd name="T21" fmla="*/ 0 w 17"/>
                <a:gd name="T22" fmla="*/ 0 h 55"/>
                <a:gd name="T23" fmla="*/ 17 w 17"/>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55">
                  <a:moveTo>
                    <a:pt x="10" y="0"/>
                  </a:moveTo>
                  <a:cubicBezTo>
                    <a:pt x="0" y="0"/>
                    <a:pt x="0" y="0"/>
                    <a:pt x="0" y="0"/>
                  </a:cubicBezTo>
                  <a:cubicBezTo>
                    <a:pt x="0" y="55"/>
                    <a:pt x="0" y="55"/>
                    <a:pt x="0" y="55"/>
                  </a:cubicBezTo>
                  <a:cubicBezTo>
                    <a:pt x="10" y="55"/>
                    <a:pt x="10" y="55"/>
                    <a:pt x="10" y="55"/>
                  </a:cubicBezTo>
                  <a:cubicBezTo>
                    <a:pt x="14" y="55"/>
                    <a:pt x="17" y="51"/>
                    <a:pt x="17" y="47"/>
                  </a:cubicBezTo>
                  <a:cubicBezTo>
                    <a:pt x="17" y="7"/>
                    <a:pt x="17" y="7"/>
                    <a:pt x="17" y="7"/>
                  </a:cubicBezTo>
                  <a:cubicBezTo>
                    <a:pt x="17" y="3"/>
                    <a:pt x="14" y="0"/>
                    <a:pt x="10"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583" name="Freeform 273"/>
            <p:cNvSpPr>
              <a:spLocks noChangeArrowheads="1"/>
            </p:cNvSpPr>
            <p:nvPr/>
          </p:nvSpPr>
          <p:spPr bwMode="auto">
            <a:xfrm>
              <a:off x="587510" y="216276"/>
              <a:ext cx="32114" cy="105317"/>
            </a:xfrm>
            <a:custGeom>
              <a:avLst/>
              <a:gdLst>
                <a:gd name="T0" fmla="*/ 2147483647 w 17"/>
                <a:gd name="T1" fmla="*/ 0 h 55"/>
                <a:gd name="T2" fmla="*/ 0 w 17"/>
                <a:gd name="T3" fmla="*/ 0 h 55"/>
                <a:gd name="T4" fmla="*/ 0 w 17"/>
                <a:gd name="T5" fmla="*/ 2147483647 h 55"/>
                <a:gd name="T6" fmla="*/ 2147483647 w 17"/>
                <a:gd name="T7" fmla="*/ 2147483647 h 55"/>
                <a:gd name="T8" fmla="*/ 2147483647 w 17"/>
                <a:gd name="T9" fmla="*/ 2147483647 h 55"/>
                <a:gd name="T10" fmla="*/ 2147483647 w 17"/>
                <a:gd name="T11" fmla="*/ 2147483647 h 55"/>
                <a:gd name="T12" fmla="*/ 2147483647 w 17"/>
                <a:gd name="T13" fmla="*/ 0 h 55"/>
                <a:gd name="T14" fmla="*/ 0 60000 65536"/>
                <a:gd name="T15" fmla="*/ 0 60000 65536"/>
                <a:gd name="T16" fmla="*/ 0 60000 65536"/>
                <a:gd name="T17" fmla="*/ 0 60000 65536"/>
                <a:gd name="T18" fmla="*/ 0 60000 65536"/>
                <a:gd name="T19" fmla="*/ 0 60000 65536"/>
                <a:gd name="T20" fmla="*/ 0 60000 65536"/>
                <a:gd name="T21" fmla="*/ 0 w 17"/>
                <a:gd name="T22" fmla="*/ 0 h 55"/>
                <a:gd name="T23" fmla="*/ 17 w 17"/>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55">
                  <a:moveTo>
                    <a:pt x="10" y="0"/>
                  </a:moveTo>
                  <a:cubicBezTo>
                    <a:pt x="0" y="0"/>
                    <a:pt x="0" y="0"/>
                    <a:pt x="0" y="0"/>
                  </a:cubicBezTo>
                  <a:cubicBezTo>
                    <a:pt x="0" y="55"/>
                    <a:pt x="0" y="55"/>
                    <a:pt x="0" y="55"/>
                  </a:cubicBezTo>
                  <a:cubicBezTo>
                    <a:pt x="10" y="55"/>
                    <a:pt x="10" y="55"/>
                    <a:pt x="10" y="55"/>
                  </a:cubicBezTo>
                  <a:cubicBezTo>
                    <a:pt x="14" y="55"/>
                    <a:pt x="17" y="51"/>
                    <a:pt x="17" y="47"/>
                  </a:cubicBezTo>
                  <a:cubicBezTo>
                    <a:pt x="17" y="7"/>
                    <a:pt x="17" y="7"/>
                    <a:pt x="17" y="7"/>
                  </a:cubicBezTo>
                  <a:cubicBezTo>
                    <a:pt x="17" y="3"/>
                    <a:pt x="14" y="0"/>
                    <a:pt x="10"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584" name="Freeform 274"/>
            <p:cNvSpPr>
              <a:spLocks noChangeArrowheads="1"/>
            </p:cNvSpPr>
            <p:nvPr/>
          </p:nvSpPr>
          <p:spPr bwMode="auto">
            <a:xfrm>
              <a:off x="587510" y="411866"/>
              <a:ext cx="32114" cy="105317"/>
            </a:xfrm>
            <a:custGeom>
              <a:avLst/>
              <a:gdLst>
                <a:gd name="T0" fmla="*/ 2147483647 w 17"/>
                <a:gd name="T1" fmla="*/ 0 h 55"/>
                <a:gd name="T2" fmla="*/ 0 w 17"/>
                <a:gd name="T3" fmla="*/ 0 h 55"/>
                <a:gd name="T4" fmla="*/ 0 w 17"/>
                <a:gd name="T5" fmla="*/ 2147483647 h 55"/>
                <a:gd name="T6" fmla="*/ 2147483647 w 17"/>
                <a:gd name="T7" fmla="*/ 2147483647 h 55"/>
                <a:gd name="T8" fmla="*/ 2147483647 w 17"/>
                <a:gd name="T9" fmla="*/ 2147483647 h 55"/>
                <a:gd name="T10" fmla="*/ 2147483647 w 17"/>
                <a:gd name="T11" fmla="*/ 2147483647 h 55"/>
                <a:gd name="T12" fmla="*/ 2147483647 w 17"/>
                <a:gd name="T13" fmla="*/ 0 h 55"/>
                <a:gd name="T14" fmla="*/ 0 60000 65536"/>
                <a:gd name="T15" fmla="*/ 0 60000 65536"/>
                <a:gd name="T16" fmla="*/ 0 60000 65536"/>
                <a:gd name="T17" fmla="*/ 0 60000 65536"/>
                <a:gd name="T18" fmla="*/ 0 60000 65536"/>
                <a:gd name="T19" fmla="*/ 0 60000 65536"/>
                <a:gd name="T20" fmla="*/ 0 60000 65536"/>
                <a:gd name="T21" fmla="*/ 0 w 17"/>
                <a:gd name="T22" fmla="*/ 0 h 55"/>
                <a:gd name="T23" fmla="*/ 17 w 17"/>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55">
                  <a:moveTo>
                    <a:pt x="10" y="0"/>
                  </a:moveTo>
                  <a:cubicBezTo>
                    <a:pt x="0" y="0"/>
                    <a:pt x="0" y="0"/>
                    <a:pt x="0" y="0"/>
                  </a:cubicBezTo>
                  <a:cubicBezTo>
                    <a:pt x="0" y="55"/>
                    <a:pt x="0" y="55"/>
                    <a:pt x="0" y="55"/>
                  </a:cubicBezTo>
                  <a:cubicBezTo>
                    <a:pt x="10" y="55"/>
                    <a:pt x="10" y="55"/>
                    <a:pt x="10" y="55"/>
                  </a:cubicBezTo>
                  <a:cubicBezTo>
                    <a:pt x="14" y="55"/>
                    <a:pt x="17" y="51"/>
                    <a:pt x="17" y="48"/>
                  </a:cubicBezTo>
                  <a:cubicBezTo>
                    <a:pt x="17" y="7"/>
                    <a:pt x="17" y="7"/>
                    <a:pt x="17" y="7"/>
                  </a:cubicBezTo>
                  <a:cubicBezTo>
                    <a:pt x="17" y="3"/>
                    <a:pt x="14" y="0"/>
                    <a:pt x="10"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585" name="Rectangle 275"/>
            <p:cNvSpPr>
              <a:spLocks noChangeArrowheads="1"/>
            </p:cNvSpPr>
            <p:nvPr/>
          </p:nvSpPr>
          <p:spPr bwMode="auto">
            <a:xfrm>
              <a:off x="54784" y="148572"/>
              <a:ext cx="510056" cy="45136"/>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86" name="Rectangle 276"/>
            <p:cNvSpPr>
              <a:spLocks noChangeArrowheads="1"/>
            </p:cNvSpPr>
            <p:nvPr/>
          </p:nvSpPr>
          <p:spPr bwMode="auto">
            <a:xfrm>
              <a:off x="54784" y="342281"/>
              <a:ext cx="510056" cy="47016"/>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87" name="Rectangle 277"/>
            <p:cNvSpPr>
              <a:spLocks noChangeArrowheads="1"/>
            </p:cNvSpPr>
            <p:nvPr/>
          </p:nvSpPr>
          <p:spPr bwMode="auto">
            <a:xfrm>
              <a:off x="54784" y="184305"/>
              <a:ext cx="510056" cy="9403"/>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88" name="Rectangle 278"/>
            <p:cNvSpPr>
              <a:spLocks noChangeArrowheads="1"/>
            </p:cNvSpPr>
            <p:nvPr/>
          </p:nvSpPr>
          <p:spPr bwMode="auto">
            <a:xfrm>
              <a:off x="22669" y="216276"/>
              <a:ext cx="9446" cy="10531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89" name="Rectangle 279"/>
            <p:cNvSpPr>
              <a:spLocks noChangeArrowheads="1"/>
            </p:cNvSpPr>
            <p:nvPr/>
          </p:nvSpPr>
          <p:spPr bwMode="auto">
            <a:xfrm>
              <a:off x="587510" y="22568"/>
              <a:ext cx="9445" cy="10531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90" name="Rectangle 280"/>
            <p:cNvSpPr>
              <a:spLocks noChangeArrowheads="1"/>
            </p:cNvSpPr>
            <p:nvPr/>
          </p:nvSpPr>
          <p:spPr bwMode="auto">
            <a:xfrm>
              <a:off x="22669" y="411866"/>
              <a:ext cx="9446" cy="10531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91" name="Rectangle 281"/>
            <p:cNvSpPr>
              <a:spLocks noChangeArrowheads="1"/>
            </p:cNvSpPr>
            <p:nvPr/>
          </p:nvSpPr>
          <p:spPr bwMode="auto">
            <a:xfrm>
              <a:off x="54784" y="342281"/>
              <a:ext cx="510056" cy="11284"/>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92" name="Rectangle 282"/>
            <p:cNvSpPr>
              <a:spLocks noChangeArrowheads="1"/>
            </p:cNvSpPr>
            <p:nvPr/>
          </p:nvSpPr>
          <p:spPr bwMode="auto">
            <a:xfrm>
              <a:off x="54784" y="379895"/>
              <a:ext cx="510056" cy="9403"/>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93" name="Rectangle 283"/>
            <p:cNvSpPr>
              <a:spLocks noChangeArrowheads="1"/>
            </p:cNvSpPr>
            <p:nvPr/>
          </p:nvSpPr>
          <p:spPr bwMode="auto">
            <a:xfrm>
              <a:off x="22669" y="22568"/>
              <a:ext cx="9446" cy="10531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94" name="Rectangle 284"/>
            <p:cNvSpPr>
              <a:spLocks noChangeArrowheads="1"/>
            </p:cNvSpPr>
            <p:nvPr/>
          </p:nvSpPr>
          <p:spPr bwMode="auto">
            <a:xfrm>
              <a:off x="587510" y="411866"/>
              <a:ext cx="9445" cy="10531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95" name="Rectangle 285"/>
            <p:cNvSpPr>
              <a:spLocks noChangeArrowheads="1"/>
            </p:cNvSpPr>
            <p:nvPr/>
          </p:nvSpPr>
          <p:spPr bwMode="auto">
            <a:xfrm>
              <a:off x="587510" y="216276"/>
              <a:ext cx="9445" cy="10531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596" name="Rectangle 286"/>
            <p:cNvSpPr>
              <a:spLocks noChangeArrowheads="1"/>
            </p:cNvSpPr>
            <p:nvPr/>
          </p:nvSpPr>
          <p:spPr bwMode="auto">
            <a:xfrm>
              <a:off x="54784" y="148572"/>
              <a:ext cx="510056" cy="9404"/>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16</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1071880" y="730250"/>
            <a:ext cx="78479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Các lệnh quản lí thiết bị ngoại </a:t>
            </a:r>
            <a:r>
              <a:rPr lang="vi-VN" altLang="zh-CN" sz="4000" dirty="0" smtClean="0">
                <a:solidFill>
                  <a:srgbClr val="FFFFFF"/>
                </a:solidFill>
                <a:latin typeface="Microsoft YaHei" panose="020B0503020204020204" pitchFamily="34" charset="-122"/>
                <a:ea typeface="Microsoft YaHei" panose="020B0503020204020204" pitchFamily="34" charset="-122"/>
              </a:rPr>
              <a:t>vi</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L="342900" lvl="0" indent="-342900">
              <a:lnSpc>
                <a:spcPct val="150000"/>
              </a:lnSpc>
              <a:buFont typeface="Wingdings" panose="05000000000000000000" charset="0"/>
              <a:buChar char="Ø"/>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Lệnh mount: Ghép nối thiết bị vào cây thư mục. </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lvl="0">
              <a:lnSpc>
                <a:spcPct val="150000"/>
              </a:lnSpc>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Chú ý là thao tác mount chỉ thực hiện được nếu bạn là người dùng có quyền cao nhất (root). Cú pháp của lệnh mount như sau: </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lvl="0">
              <a:lnSpc>
                <a:spcPct val="150000"/>
              </a:lnSpc>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#mount thiết_bị_cần_mount điểm_nối_vào_hệ_thống_file</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lvl="0">
              <a:lnSpc>
                <a:spcPct val="150000"/>
              </a:lnSpc>
            </a:pP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marL="342900" lvl="0" indent="-342900">
              <a:lnSpc>
                <a:spcPct val="150000"/>
              </a:lnSpc>
              <a:buFont typeface="Wingdings" panose="05000000000000000000" charset="0"/>
              <a:buChar char="Ø"/>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Lệnh umount: Gỡ bỏ kết nối. </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lvl="0">
              <a:lnSpc>
                <a:spcPct val="150000"/>
              </a:lnSpc>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Tất cả các hệ thống file cần phải được mount trước khi truy nhập và phải được umount khi đóng hệ thống. Tuy nhiên Linux sẽ tự động mount một số thiết bị cho bạn khi khởi động và các thiết bị này cũng sẽ tự động được umount khi đóng hệ thống. Để gỡ bỏ kết nối với một hệ thống file, ta dùng lệnh umount như sau: </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lvl="0">
              <a:lnSpc>
                <a:spcPct val="150000"/>
              </a:lnSpc>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umount thiết_bị_đã_mount điểm_nối_vào_hệ_thống_file </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lvl="0">
              <a:lnSpc>
                <a:spcPct val="150000"/>
              </a:lnSpc>
            </a:pP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lvl="0">
              <a:lnSpc>
                <a:spcPct val="150000"/>
              </a:lnSpc>
            </a:pP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p:txBody>
      </p:sp>
      <p:grpSp>
        <p:nvGrpSpPr>
          <p:cNvPr id="976" name="组合 1627"/>
          <p:cNvGrpSpPr/>
          <p:nvPr/>
        </p:nvGrpSpPr>
        <p:grpSpPr bwMode="auto">
          <a:xfrm>
            <a:off x="400685" y="810260"/>
            <a:ext cx="578485" cy="414655"/>
            <a:chOff x="0" y="0"/>
            <a:chExt cx="659709" cy="556812"/>
          </a:xfrm>
          <a:solidFill>
            <a:schemeClr val="bg1"/>
          </a:solidFill>
        </p:grpSpPr>
        <p:sp>
          <p:nvSpPr>
            <p:cNvPr id="977" name="Oval 676"/>
            <p:cNvSpPr>
              <a:spLocks noChangeArrowheads="1"/>
            </p:cNvSpPr>
            <p:nvPr/>
          </p:nvSpPr>
          <p:spPr bwMode="auto">
            <a:xfrm>
              <a:off x="152676" y="50962"/>
              <a:ext cx="456142" cy="454888"/>
            </a:xfrm>
            <a:prstGeom prst="ellipse">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978" name="Freeform 677"/>
            <p:cNvSpPr>
              <a:spLocks noEditPoints="1" noChangeArrowheads="1"/>
            </p:cNvSpPr>
            <p:nvPr/>
          </p:nvSpPr>
          <p:spPr bwMode="auto">
            <a:xfrm>
              <a:off x="101784" y="0"/>
              <a:ext cx="557925" cy="556812"/>
            </a:xfrm>
            <a:custGeom>
              <a:avLst/>
              <a:gdLst>
                <a:gd name="T0" fmla="*/ 2147483647 w 284"/>
                <a:gd name="T1" fmla="*/ 2147483647 h 284"/>
                <a:gd name="T2" fmla="*/ 2147483647 w 284"/>
                <a:gd name="T3" fmla="*/ 2147483647 h 284"/>
                <a:gd name="T4" fmla="*/ 2147483647 w 284"/>
                <a:gd name="T5" fmla="*/ 2147483647 h 284"/>
                <a:gd name="T6" fmla="*/ 2147483647 w 284"/>
                <a:gd name="T7" fmla="*/ 2147483647 h 284"/>
                <a:gd name="T8" fmla="*/ 2147483647 w 284"/>
                <a:gd name="T9" fmla="*/ 2147483647 h 284"/>
                <a:gd name="T10" fmla="*/ 2147483647 w 284"/>
                <a:gd name="T11" fmla="*/ 2147483647 h 284"/>
                <a:gd name="T12" fmla="*/ 2147483647 w 284"/>
                <a:gd name="T13" fmla="*/ 2147483647 h 284"/>
                <a:gd name="T14" fmla="*/ 2147483647 w 284"/>
                <a:gd name="T15" fmla="*/ 2147483647 h 284"/>
                <a:gd name="T16" fmla="*/ 2147483647 w 284"/>
                <a:gd name="T17" fmla="*/ 2147483647 h 284"/>
                <a:gd name="T18" fmla="*/ 2147483647 w 284"/>
                <a:gd name="T19" fmla="*/ 2147483647 h 284"/>
                <a:gd name="T20" fmla="*/ 2147483647 w 284"/>
                <a:gd name="T21" fmla="*/ 2147483647 h 284"/>
                <a:gd name="T22" fmla="*/ 2147483647 w 284"/>
                <a:gd name="T23" fmla="*/ 2147483647 h 284"/>
                <a:gd name="T24" fmla="*/ 2147483647 w 284"/>
                <a:gd name="T25" fmla="*/ 2147483647 h 284"/>
                <a:gd name="T26" fmla="*/ 2147483647 w 284"/>
                <a:gd name="T27" fmla="*/ 2147483647 h 284"/>
                <a:gd name="T28" fmla="*/ 2147483647 w 284"/>
                <a:gd name="T29" fmla="*/ 0 h 284"/>
                <a:gd name="T30" fmla="*/ 2147483647 w 284"/>
                <a:gd name="T31" fmla="*/ 0 h 284"/>
                <a:gd name="T32" fmla="*/ 2147483647 w 284"/>
                <a:gd name="T33" fmla="*/ 2147483647 h 284"/>
                <a:gd name="T34" fmla="*/ 2147483647 w 284"/>
                <a:gd name="T35" fmla="*/ 2147483647 h 284"/>
                <a:gd name="T36" fmla="*/ 2147483647 w 284"/>
                <a:gd name="T37" fmla="*/ 2147483647 h 284"/>
                <a:gd name="T38" fmla="*/ 2147483647 w 284"/>
                <a:gd name="T39" fmla="*/ 2147483647 h 284"/>
                <a:gd name="T40" fmla="*/ 2147483647 w 284"/>
                <a:gd name="T41" fmla="*/ 2147483647 h 284"/>
                <a:gd name="T42" fmla="*/ 2147483647 w 284"/>
                <a:gd name="T43" fmla="*/ 0 h 284"/>
                <a:gd name="T44" fmla="*/ 2147483647 w 284"/>
                <a:gd name="T45" fmla="*/ 2147483647 h 284"/>
                <a:gd name="T46" fmla="*/ 0 w 284"/>
                <a:gd name="T47" fmla="*/ 2147483647 h 284"/>
                <a:gd name="T48" fmla="*/ 0 w 284"/>
                <a:gd name="T49" fmla="*/ 2147483647 h 284"/>
                <a:gd name="T50" fmla="*/ 2147483647 w 284"/>
                <a:gd name="T51" fmla="*/ 2147483647 h 284"/>
                <a:gd name="T52" fmla="*/ 2147483647 w 284"/>
                <a:gd name="T53" fmla="*/ 2147483647 h 284"/>
                <a:gd name="T54" fmla="*/ 2147483647 w 284"/>
                <a:gd name="T55" fmla="*/ 2147483647 h 284"/>
                <a:gd name="T56" fmla="*/ 2147483647 w 284"/>
                <a:gd name="T57" fmla="*/ 2147483647 h 284"/>
                <a:gd name="T58" fmla="*/ 2147483647 w 284"/>
                <a:gd name="T59" fmla="*/ 2147483647 h 284"/>
                <a:gd name="T60" fmla="*/ 2147483647 w 284"/>
                <a:gd name="T61" fmla="*/ 2147483647 h 284"/>
                <a:gd name="T62" fmla="*/ 2147483647 w 284"/>
                <a:gd name="T63" fmla="*/ 2147483647 h 284"/>
                <a:gd name="T64" fmla="*/ 2147483647 w 284"/>
                <a:gd name="T65" fmla="*/ 2147483647 h 284"/>
                <a:gd name="T66" fmla="*/ 2147483647 w 284"/>
                <a:gd name="T67" fmla="*/ 2147483647 h 284"/>
                <a:gd name="T68" fmla="*/ 2147483647 w 284"/>
                <a:gd name="T69" fmla="*/ 2147483647 h 284"/>
                <a:gd name="T70" fmla="*/ 2147483647 w 284"/>
                <a:gd name="T71" fmla="*/ 2147483647 h 284"/>
                <a:gd name="T72" fmla="*/ 2147483647 w 284"/>
                <a:gd name="T73" fmla="*/ 2147483647 h 284"/>
                <a:gd name="T74" fmla="*/ 2147483647 w 284"/>
                <a:gd name="T75" fmla="*/ 2147483647 h 284"/>
                <a:gd name="T76" fmla="*/ 2147483647 w 284"/>
                <a:gd name="T77" fmla="*/ 2147483647 h 284"/>
                <a:gd name="T78" fmla="*/ 2147483647 w 284"/>
                <a:gd name="T79" fmla="*/ 2147483647 h 284"/>
                <a:gd name="T80" fmla="*/ 2147483647 w 284"/>
                <a:gd name="T81" fmla="*/ 2147483647 h 284"/>
                <a:gd name="T82" fmla="*/ 2147483647 w 284"/>
                <a:gd name="T83" fmla="*/ 2147483647 h 284"/>
                <a:gd name="T84" fmla="*/ 2147483647 w 284"/>
                <a:gd name="T85" fmla="*/ 2147483647 h 284"/>
                <a:gd name="T86" fmla="*/ 2147483647 w 284"/>
                <a:gd name="T87" fmla="*/ 2147483647 h 284"/>
                <a:gd name="T88" fmla="*/ 2147483647 w 284"/>
                <a:gd name="T89" fmla="*/ 2147483647 h 284"/>
                <a:gd name="T90" fmla="*/ 2147483647 w 284"/>
                <a:gd name="T91" fmla="*/ 2147483647 h 284"/>
                <a:gd name="T92" fmla="*/ 2147483647 w 284"/>
                <a:gd name="T93" fmla="*/ 2147483647 h 284"/>
                <a:gd name="T94" fmla="*/ 2147483647 w 284"/>
                <a:gd name="T95" fmla="*/ 2147483647 h 284"/>
                <a:gd name="T96" fmla="*/ 2147483647 w 284"/>
                <a:gd name="T97" fmla="*/ 2147483647 h 284"/>
                <a:gd name="T98" fmla="*/ 2147483647 w 284"/>
                <a:gd name="T99" fmla="*/ 2147483647 h 284"/>
                <a:gd name="T100" fmla="*/ 2147483647 w 284"/>
                <a:gd name="T101" fmla="*/ 2147483647 h 284"/>
                <a:gd name="T102" fmla="*/ 2147483647 w 284"/>
                <a:gd name="T103" fmla="*/ 2147483647 h 284"/>
                <a:gd name="T104" fmla="*/ 2147483647 w 284"/>
                <a:gd name="T105" fmla="*/ 2147483647 h 284"/>
                <a:gd name="T106" fmla="*/ 2147483647 w 284"/>
                <a:gd name="T107" fmla="*/ 2147483647 h 284"/>
                <a:gd name="T108" fmla="*/ 2147483647 w 284"/>
                <a:gd name="T109" fmla="*/ 2147483647 h 284"/>
                <a:gd name="T110" fmla="*/ 2147483647 w 284"/>
                <a:gd name="T111" fmla="*/ 2147483647 h 284"/>
                <a:gd name="T112" fmla="*/ 2147483647 w 284"/>
                <a:gd name="T113" fmla="*/ 2147483647 h 284"/>
                <a:gd name="T114" fmla="*/ 2147483647 w 284"/>
                <a:gd name="T115" fmla="*/ 2147483647 h 284"/>
                <a:gd name="T116" fmla="*/ 2147483647 w 284"/>
                <a:gd name="T117" fmla="*/ 2147483647 h 284"/>
                <a:gd name="T118" fmla="*/ 2147483647 w 284"/>
                <a:gd name="T119" fmla="*/ 2147483647 h 2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84"/>
                <a:gd name="T181" fmla="*/ 0 h 284"/>
                <a:gd name="T182" fmla="*/ 284 w 284"/>
                <a:gd name="T183" fmla="*/ 284 h 2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84" h="284">
                  <a:moveTo>
                    <a:pt x="47" y="36"/>
                  </a:moveTo>
                  <a:cubicBezTo>
                    <a:pt x="36" y="47"/>
                    <a:pt x="36" y="47"/>
                    <a:pt x="36" y="47"/>
                  </a:cubicBezTo>
                  <a:cubicBezTo>
                    <a:pt x="31" y="52"/>
                    <a:pt x="31" y="61"/>
                    <a:pt x="36" y="66"/>
                  </a:cubicBezTo>
                  <a:cubicBezTo>
                    <a:pt x="47" y="77"/>
                    <a:pt x="47" y="77"/>
                    <a:pt x="47" y="77"/>
                  </a:cubicBezTo>
                  <a:cubicBezTo>
                    <a:pt x="55" y="65"/>
                    <a:pt x="65" y="54"/>
                    <a:pt x="77" y="46"/>
                  </a:cubicBezTo>
                  <a:cubicBezTo>
                    <a:pt x="67" y="36"/>
                    <a:pt x="67" y="36"/>
                    <a:pt x="67" y="36"/>
                  </a:cubicBezTo>
                  <a:cubicBezTo>
                    <a:pt x="61" y="31"/>
                    <a:pt x="52" y="31"/>
                    <a:pt x="47" y="36"/>
                  </a:cubicBezTo>
                  <a:close/>
                  <a:moveTo>
                    <a:pt x="238" y="36"/>
                  </a:moveTo>
                  <a:cubicBezTo>
                    <a:pt x="232" y="31"/>
                    <a:pt x="223" y="31"/>
                    <a:pt x="218" y="36"/>
                  </a:cubicBezTo>
                  <a:cubicBezTo>
                    <a:pt x="207" y="46"/>
                    <a:pt x="207" y="46"/>
                    <a:pt x="207" y="46"/>
                  </a:cubicBezTo>
                  <a:cubicBezTo>
                    <a:pt x="219" y="54"/>
                    <a:pt x="230" y="65"/>
                    <a:pt x="238" y="77"/>
                  </a:cubicBezTo>
                  <a:cubicBezTo>
                    <a:pt x="248" y="66"/>
                    <a:pt x="248" y="66"/>
                    <a:pt x="248" y="66"/>
                  </a:cubicBezTo>
                  <a:cubicBezTo>
                    <a:pt x="254" y="61"/>
                    <a:pt x="254" y="52"/>
                    <a:pt x="248" y="47"/>
                  </a:cubicBezTo>
                  <a:lnTo>
                    <a:pt x="238" y="36"/>
                  </a:lnTo>
                  <a:close/>
                  <a:moveTo>
                    <a:pt x="150" y="0"/>
                  </a:moveTo>
                  <a:cubicBezTo>
                    <a:pt x="135" y="0"/>
                    <a:pt x="135" y="0"/>
                    <a:pt x="135" y="0"/>
                  </a:cubicBezTo>
                  <a:cubicBezTo>
                    <a:pt x="127" y="0"/>
                    <a:pt x="121" y="6"/>
                    <a:pt x="121" y="14"/>
                  </a:cubicBezTo>
                  <a:cubicBezTo>
                    <a:pt x="121" y="28"/>
                    <a:pt x="121" y="28"/>
                    <a:pt x="121" y="28"/>
                  </a:cubicBezTo>
                  <a:cubicBezTo>
                    <a:pt x="128" y="27"/>
                    <a:pt x="135" y="26"/>
                    <a:pt x="142" y="26"/>
                  </a:cubicBezTo>
                  <a:cubicBezTo>
                    <a:pt x="150" y="26"/>
                    <a:pt x="157" y="27"/>
                    <a:pt x="164" y="28"/>
                  </a:cubicBezTo>
                  <a:cubicBezTo>
                    <a:pt x="164" y="14"/>
                    <a:pt x="164" y="14"/>
                    <a:pt x="164" y="14"/>
                  </a:cubicBezTo>
                  <a:cubicBezTo>
                    <a:pt x="164" y="6"/>
                    <a:pt x="157" y="0"/>
                    <a:pt x="150" y="0"/>
                  </a:cubicBezTo>
                  <a:close/>
                  <a:moveTo>
                    <a:pt x="14" y="121"/>
                  </a:moveTo>
                  <a:cubicBezTo>
                    <a:pt x="6" y="121"/>
                    <a:pt x="0" y="127"/>
                    <a:pt x="0" y="135"/>
                  </a:cubicBezTo>
                  <a:cubicBezTo>
                    <a:pt x="0" y="149"/>
                    <a:pt x="0" y="149"/>
                    <a:pt x="0" y="149"/>
                  </a:cubicBezTo>
                  <a:cubicBezTo>
                    <a:pt x="0" y="157"/>
                    <a:pt x="6" y="163"/>
                    <a:pt x="14" y="163"/>
                  </a:cubicBezTo>
                  <a:cubicBezTo>
                    <a:pt x="28" y="163"/>
                    <a:pt x="28" y="163"/>
                    <a:pt x="28" y="163"/>
                  </a:cubicBezTo>
                  <a:cubicBezTo>
                    <a:pt x="27" y="156"/>
                    <a:pt x="26" y="149"/>
                    <a:pt x="26" y="142"/>
                  </a:cubicBezTo>
                  <a:cubicBezTo>
                    <a:pt x="26" y="135"/>
                    <a:pt x="27" y="127"/>
                    <a:pt x="28" y="121"/>
                  </a:cubicBezTo>
                  <a:lnTo>
                    <a:pt x="14" y="121"/>
                  </a:lnTo>
                  <a:close/>
                  <a:moveTo>
                    <a:pt x="238" y="207"/>
                  </a:moveTo>
                  <a:cubicBezTo>
                    <a:pt x="230" y="219"/>
                    <a:pt x="219" y="229"/>
                    <a:pt x="207" y="238"/>
                  </a:cubicBezTo>
                  <a:cubicBezTo>
                    <a:pt x="218" y="248"/>
                    <a:pt x="218" y="248"/>
                    <a:pt x="218" y="248"/>
                  </a:cubicBezTo>
                  <a:cubicBezTo>
                    <a:pt x="223" y="253"/>
                    <a:pt x="232" y="253"/>
                    <a:pt x="238" y="248"/>
                  </a:cubicBezTo>
                  <a:cubicBezTo>
                    <a:pt x="248" y="237"/>
                    <a:pt x="248" y="237"/>
                    <a:pt x="248" y="237"/>
                  </a:cubicBezTo>
                  <a:cubicBezTo>
                    <a:pt x="254" y="232"/>
                    <a:pt x="254" y="223"/>
                    <a:pt x="248" y="218"/>
                  </a:cubicBezTo>
                  <a:lnTo>
                    <a:pt x="238" y="207"/>
                  </a:lnTo>
                  <a:close/>
                  <a:moveTo>
                    <a:pt x="270" y="121"/>
                  </a:moveTo>
                  <a:cubicBezTo>
                    <a:pt x="256" y="121"/>
                    <a:pt x="256" y="121"/>
                    <a:pt x="256" y="121"/>
                  </a:cubicBezTo>
                  <a:cubicBezTo>
                    <a:pt x="257" y="127"/>
                    <a:pt x="258" y="135"/>
                    <a:pt x="258" y="142"/>
                  </a:cubicBezTo>
                  <a:cubicBezTo>
                    <a:pt x="258" y="149"/>
                    <a:pt x="257" y="156"/>
                    <a:pt x="256" y="163"/>
                  </a:cubicBezTo>
                  <a:cubicBezTo>
                    <a:pt x="270" y="163"/>
                    <a:pt x="270" y="163"/>
                    <a:pt x="270" y="163"/>
                  </a:cubicBezTo>
                  <a:cubicBezTo>
                    <a:pt x="278" y="163"/>
                    <a:pt x="284" y="157"/>
                    <a:pt x="284" y="149"/>
                  </a:cubicBezTo>
                  <a:cubicBezTo>
                    <a:pt x="284" y="135"/>
                    <a:pt x="284" y="135"/>
                    <a:pt x="284" y="135"/>
                  </a:cubicBezTo>
                  <a:cubicBezTo>
                    <a:pt x="284" y="127"/>
                    <a:pt x="278" y="121"/>
                    <a:pt x="270" y="121"/>
                  </a:cubicBezTo>
                  <a:close/>
                  <a:moveTo>
                    <a:pt x="47" y="207"/>
                  </a:moveTo>
                  <a:cubicBezTo>
                    <a:pt x="36" y="218"/>
                    <a:pt x="36" y="218"/>
                    <a:pt x="36" y="218"/>
                  </a:cubicBezTo>
                  <a:cubicBezTo>
                    <a:pt x="31" y="223"/>
                    <a:pt x="31" y="232"/>
                    <a:pt x="36" y="237"/>
                  </a:cubicBezTo>
                  <a:cubicBezTo>
                    <a:pt x="47" y="248"/>
                    <a:pt x="47" y="248"/>
                    <a:pt x="47" y="248"/>
                  </a:cubicBezTo>
                  <a:cubicBezTo>
                    <a:pt x="52" y="253"/>
                    <a:pt x="61" y="253"/>
                    <a:pt x="67" y="248"/>
                  </a:cubicBezTo>
                  <a:cubicBezTo>
                    <a:pt x="77" y="238"/>
                    <a:pt x="77" y="238"/>
                    <a:pt x="77" y="238"/>
                  </a:cubicBezTo>
                  <a:cubicBezTo>
                    <a:pt x="65" y="229"/>
                    <a:pt x="55" y="219"/>
                    <a:pt x="47" y="207"/>
                  </a:cubicBezTo>
                  <a:close/>
                  <a:moveTo>
                    <a:pt x="121" y="256"/>
                  </a:moveTo>
                  <a:cubicBezTo>
                    <a:pt x="121" y="270"/>
                    <a:pt x="121" y="270"/>
                    <a:pt x="121" y="270"/>
                  </a:cubicBezTo>
                  <a:cubicBezTo>
                    <a:pt x="121" y="278"/>
                    <a:pt x="127" y="284"/>
                    <a:pt x="135" y="284"/>
                  </a:cubicBezTo>
                  <a:cubicBezTo>
                    <a:pt x="150" y="284"/>
                    <a:pt x="150" y="284"/>
                    <a:pt x="150" y="284"/>
                  </a:cubicBezTo>
                  <a:cubicBezTo>
                    <a:pt x="157" y="284"/>
                    <a:pt x="164" y="278"/>
                    <a:pt x="164" y="270"/>
                  </a:cubicBezTo>
                  <a:cubicBezTo>
                    <a:pt x="164" y="256"/>
                    <a:pt x="164" y="256"/>
                    <a:pt x="164" y="256"/>
                  </a:cubicBezTo>
                  <a:cubicBezTo>
                    <a:pt x="157" y="257"/>
                    <a:pt x="150" y="258"/>
                    <a:pt x="142" y="258"/>
                  </a:cubicBezTo>
                  <a:cubicBezTo>
                    <a:pt x="135" y="258"/>
                    <a:pt x="128" y="257"/>
                    <a:pt x="121" y="256"/>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79" name="Freeform 678"/>
            <p:cNvSpPr>
              <a:spLocks noChangeArrowheads="1"/>
            </p:cNvSpPr>
            <p:nvPr/>
          </p:nvSpPr>
          <p:spPr bwMode="auto">
            <a:xfrm>
              <a:off x="101784" y="0"/>
              <a:ext cx="478760" cy="475650"/>
            </a:xfrm>
            <a:custGeom>
              <a:avLst/>
              <a:gdLst>
                <a:gd name="T0" fmla="*/ 2147483647 w 244"/>
                <a:gd name="T1" fmla="*/ 2147483647 h 243"/>
                <a:gd name="T2" fmla="*/ 2147483647 w 244"/>
                <a:gd name="T3" fmla="*/ 2147483647 h 243"/>
                <a:gd name="T4" fmla="*/ 2147483647 w 244"/>
                <a:gd name="T5" fmla="*/ 2147483647 h 243"/>
                <a:gd name="T6" fmla="*/ 2147483647 w 244"/>
                <a:gd name="T7" fmla="*/ 2147483647 h 243"/>
                <a:gd name="T8" fmla="*/ 2147483647 w 244"/>
                <a:gd name="T9" fmla="*/ 0 h 243"/>
                <a:gd name="T10" fmla="*/ 2147483647 w 244"/>
                <a:gd name="T11" fmla="*/ 0 h 243"/>
                <a:gd name="T12" fmla="*/ 2147483647 w 244"/>
                <a:gd name="T13" fmla="*/ 2147483647 h 243"/>
                <a:gd name="T14" fmla="*/ 2147483647 w 244"/>
                <a:gd name="T15" fmla="*/ 2147483647 h 243"/>
                <a:gd name="T16" fmla="*/ 2147483647 w 244"/>
                <a:gd name="T17" fmla="*/ 2147483647 h 243"/>
                <a:gd name="T18" fmla="*/ 2147483647 w 244"/>
                <a:gd name="T19" fmla="*/ 2147483647 h 243"/>
                <a:gd name="T20" fmla="*/ 2147483647 w 244"/>
                <a:gd name="T21" fmla="*/ 2147483647 h 243"/>
                <a:gd name="T22" fmla="*/ 2147483647 w 244"/>
                <a:gd name="T23" fmla="*/ 2147483647 h 243"/>
                <a:gd name="T24" fmla="*/ 2147483647 w 244"/>
                <a:gd name="T25" fmla="*/ 2147483647 h 243"/>
                <a:gd name="T26" fmla="*/ 2147483647 w 244"/>
                <a:gd name="T27" fmla="*/ 2147483647 h 243"/>
                <a:gd name="T28" fmla="*/ 2147483647 w 244"/>
                <a:gd name="T29" fmla="*/ 2147483647 h 243"/>
                <a:gd name="T30" fmla="*/ 2147483647 w 244"/>
                <a:gd name="T31" fmla="*/ 2147483647 h 243"/>
                <a:gd name="T32" fmla="*/ 0 w 244"/>
                <a:gd name="T33" fmla="*/ 2147483647 h 243"/>
                <a:gd name="T34" fmla="*/ 0 w 244"/>
                <a:gd name="T35" fmla="*/ 2147483647 h 243"/>
                <a:gd name="T36" fmla="*/ 2147483647 w 244"/>
                <a:gd name="T37" fmla="*/ 2147483647 h 243"/>
                <a:gd name="T38" fmla="*/ 2147483647 w 244"/>
                <a:gd name="T39" fmla="*/ 2147483647 h 243"/>
                <a:gd name="T40" fmla="*/ 2147483647 w 244"/>
                <a:gd name="T41" fmla="*/ 2147483647 h 243"/>
                <a:gd name="T42" fmla="*/ 2147483647 w 244"/>
                <a:gd name="T43" fmla="*/ 2147483647 h 243"/>
                <a:gd name="T44" fmla="*/ 2147483647 w 244"/>
                <a:gd name="T45" fmla="*/ 2147483647 h 243"/>
                <a:gd name="T46" fmla="*/ 2147483647 w 244"/>
                <a:gd name="T47" fmla="*/ 2147483647 h 243"/>
                <a:gd name="T48" fmla="*/ 2147483647 w 244"/>
                <a:gd name="T49" fmla="*/ 2147483647 h 243"/>
                <a:gd name="T50" fmla="*/ 2147483647 w 244"/>
                <a:gd name="T51" fmla="*/ 2147483647 h 243"/>
                <a:gd name="T52" fmla="*/ 2147483647 w 244"/>
                <a:gd name="T53" fmla="*/ 2147483647 h 24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44"/>
                <a:gd name="T82" fmla="*/ 0 h 243"/>
                <a:gd name="T83" fmla="*/ 244 w 244"/>
                <a:gd name="T84" fmla="*/ 243 h 24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44" h="243">
                  <a:moveTo>
                    <a:pt x="218" y="36"/>
                  </a:moveTo>
                  <a:cubicBezTo>
                    <a:pt x="207" y="46"/>
                    <a:pt x="207" y="46"/>
                    <a:pt x="207" y="46"/>
                  </a:cubicBezTo>
                  <a:cubicBezTo>
                    <a:pt x="195" y="37"/>
                    <a:pt x="180" y="31"/>
                    <a:pt x="164" y="28"/>
                  </a:cubicBezTo>
                  <a:cubicBezTo>
                    <a:pt x="164" y="14"/>
                    <a:pt x="164" y="14"/>
                    <a:pt x="164" y="14"/>
                  </a:cubicBezTo>
                  <a:cubicBezTo>
                    <a:pt x="164" y="6"/>
                    <a:pt x="157" y="0"/>
                    <a:pt x="150" y="0"/>
                  </a:cubicBezTo>
                  <a:cubicBezTo>
                    <a:pt x="135" y="0"/>
                    <a:pt x="135" y="0"/>
                    <a:pt x="135" y="0"/>
                  </a:cubicBezTo>
                  <a:cubicBezTo>
                    <a:pt x="127" y="0"/>
                    <a:pt x="121" y="6"/>
                    <a:pt x="121" y="14"/>
                  </a:cubicBezTo>
                  <a:cubicBezTo>
                    <a:pt x="121" y="28"/>
                    <a:pt x="121" y="28"/>
                    <a:pt x="121" y="28"/>
                  </a:cubicBezTo>
                  <a:cubicBezTo>
                    <a:pt x="105" y="31"/>
                    <a:pt x="90" y="37"/>
                    <a:pt x="77" y="46"/>
                  </a:cubicBezTo>
                  <a:cubicBezTo>
                    <a:pt x="67" y="36"/>
                    <a:pt x="67" y="36"/>
                    <a:pt x="67" y="36"/>
                  </a:cubicBezTo>
                  <a:cubicBezTo>
                    <a:pt x="61" y="31"/>
                    <a:pt x="52" y="31"/>
                    <a:pt x="47" y="36"/>
                  </a:cubicBezTo>
                  <a:cubicBezTo>
                    <a:pt x="36" y="47"/>
                    <a:pt x="36" y="47"/>
                    <a:pt x="36" y="47"/>
                  </a:cubicBezTo>
                  <a:cubicBezTo>
                    <a:pt x="31" y="52"/>
                    <a:pt x="31" y="61"/>
                    <a:pt x="36" y="66"/>
                  </a:cubicBezTo>
                  <a:cubicBezTo>
                    <a:pt x="47" y="77"/>
                    <a:pt x="47" y="77"/>
                    <a:pt x="47" y="77"/>
                  </a:cubicBezTo>
                  <a:cubicBezTo>
                    <a:pt x="38" y="90"/>
                    <a:pt x="31" y="104"/>
                    <a:pt x="28" y="121"/>
                  </a:cubicBezTo>
                  <a:cubicBezTo>
                    <a:pt x="14" y="121"/>
                    <a:pt x="14" y="121"/>
                    <a:pt x="14" y="121"/>
                  </a:cubicBezTo>
                  <a:cubicBezTo>
                    <a:pt x="6" y="121"/>
                    <a:pt x="0" y="127"/>
                    <a:pt x="0" y="135"/>
                  </a:cubicBezTo>
                  <a:cubicBezTo>
                    <a:pt x="0" y="149"/>
                    <a:pt x="0" y="149"/>
                    <a:pt x="0" y="149"/>
                  </a:cubicBezTo>
                  <a:cubicBezTo>
                    <a:pt x="0" y="157"/>
                    <a:pt x="6" y="163"/>
                    <a:pt x="14" y="163"/>
                  </a:cubicBezTo>
                  <a:cubicBezTo>
                    <a:pt x="28" y="163"/>
                    <a:pt x="28" y="163"/>
                    <a:pt x="28" y="163"/>
                  </a:cubicBezTo>
                  <a:cubicBezTo>
                    <a:pt x="31" y="179"/>
                    <a:pt x="38" y="194"/>
                    <a:pt x="47" y="207"/>
                  </a:cubicBezTo>
                  <a:cubicBezTo>
                    <a:pt x="36" y="218"/>
                    <a:pt x="36" y="218"/>
                    <a:pt x="36" y="218"/>
                  </a:cubicBezTo>
                  <a:cubicBezTo>
                    <a:pt x="31" y="223"/>
                    <a:pt x="31" y="232"/>
                    <a:pt x="36" y="237"/>
                  </a:cubicBezTo>
                  <a:cubicBezTo>
                    <a:pt x="42" y="243"/>
                    <a:pt x="42" y="243"/>
                    <a:pt x="42" y="243"/>
                  </a:cubicBezTo>
                  <a:cubicBezTo>
                    <a:pt x="244" y="42"/>
                    <a:pt x="244" y="42"/>
                    <a:pt x="244" y="42"/>
                  </a:cubicBezTo>
                  <a:cubicBezTo>
                    <a:pt x="238" y="36"/>
                    <a:pt x="238" y="36"/>
                    <a:pt x="238" y="36"/>
                  </a:cubicBezTo>
                  <a:cubicBezTo>
                    <a:pt x="232" y="31"/>
                    <a:pt x="223" y="31"/>
                    <a:pt x="218" y="36"/>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80" name="Freeform 679"/>
            <p:cNvSpPr>
              <a:spLocks noChangeArrowheads="1"/>
            </p:cNvSpPr>
            <p:nvPr/>
          </p:nvSpPr>
          <p:spPr bwMode="auto">
            <a:xfrm>
              <a:off x="339279" y="39637"/>
              <a:ext cx="84820" cy="15100"/>
            </a:xfrm>
            <a:custGeom>
              <a:avLst/>
              <a:gdLst>
                <a:gd name="T0" fmla="*/ 0 w 43"/>
                <a:gd name="T1" fmla="*/ 2147483647 h 8"/>
                <a:gd name="T2" fmla="*/ 0 w 43"/>
                <a:gd name="T3" fmla="*/ 2147483647 h 8"/>
                <a:gd name="T4" fmla="*/ 2147483647 w 43"/>
                <a:gd name="T5" fmla="*/ 2147483647 h 8"/>
                <a:gd name="T6" fmla="*/ 2147483647 w 43"/>
                <a:gd name="T7" fmla="*/ 2147483647 h 8"/>
                <a:gd name="T8" fmla="*/ 2147483647 w 43"/>
                <a:gd name="T9" fmla="*/ 2147483647 h 8"/>
                <a:gd name="T10" fmla="*/ 2147483647 w 43"/>
                <a:gd name="T11" fmla="*/ 0 h 8"/>
                <a:gd name="T12" fmla="*/ 0 w 43"/>
                <a:gd name="T13" fmla="*/ 2147483647 h 8"/>
                <a:gd name="T14" fmla="*/ 0 60000 65536"/>
                <a:gd name="T15" fmla="*/ 0 60000 65536"/>
                <a:gd name="T16" fmla="*/ 0 60000 65536"/>
                <a:gd name="T17" fmla="*/ 0 60000 65536"/>
                <a:gd name="T18" fmla="*/ 0 60000 65536"/>
                <a:gd name="T19" fmla="*/ 0 60000 65536"/>
                <a:gd name="T20" fmla="*/ 0 60000 65536"/>
                <a:gd name="T21" fmla="*/ 0 w 43"/>
                <a:gd name="T22" fmla="*/ 0 h 8"/>
                <a:gd name="T23" fmla="*/ 43 w 4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8">
                  <a:moveTo>
                    <a:pt x="0" y="2"/>
                  </a:moveTo>
                  <a:cubicBezTo>
                    <a:pt x="0" y="8"/>
                    <a:pt x="0" y="8"/>
                    <a:pt x="0" y="8"/>
                  </a:cubicBezTo>
                  <a:cubicBezTo>
                    <a:pt x="7" y="7"/>
                    <a:pt x="14" y="6"/>
                    <a:pt x="21" y="6"/>
                  </a:cubicBezTo>
                  <a:cubicBezTo>
                    <a:pt x="29" y="6"/>
                    <a:pt x="36" y="7"/>
                    <a:pt x="43" y="8"/>
                  </a:cubicBezTo>
                  <a:cubicBezTo>
                    <a:pt x="43" y="2"/>
                    <a:pt x="43" y="2"/>
                    <a:pt x="43" y="2"/>
                  </a:cubicBezTo>
                  <a:cubicBezTo>
                    <a:pt x="36" y="1"/>
                    <a:pt x="29" y="0"/>
                    <a:pt x="21" y="0"/>
                  </a:cubicBezTo>
                  <a:cubicBezTo>
                    <a:pt x="14" y="0"/>
                    <a:pt x="7" y="1"/>
                    <a:pt x="0" y="2"/>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81" name="Freeform 680"/>
            <p:cNvSpPr>
              <a:spLocks noChangeArrowheads="1"/>
            </p:cNvSpPr>
            <p:nvPr/>
          </p:nvSpPr>
          <p:spPr bwMode="auto">
            <a:xfrm>
              <a:off x="508918" y="83050"/>
              <a:ext cx="67856" cy="67950"/>
            </a:xfrm>
            <a:custGeom>
              <a:avLst/>
              <a:gdLst>
                <a:gd name="T0" fmla="*/ 2147483647 w 35"/>
                <a:gd name="T1" fmla="*/ 2147483647 h 35"/>
                <a:gd name="T2" fmla="*/ 2147483647 w 35"/>
                <a:gd name="T3" fmla="*/ 2147483647 h 35"/>
                <a:gd name="T4" fmla="*/ 2147483647 w 35"/>
                <a:gd name="T5" fmla="*/ 0 h 35"/>
                <a:gd name="T6" fmla="*/ 0 w 35"/>
                <a:gd name="T7" fmla="*/ 2147483647 h 35"/>
                <a:gd name="T8" fmla="*/ 2147483647 w 35"/>
                <a:gd name="T9" fmla="*/ 2147483647 h 35"/>
                <a:gd name="T10" fmla="*/ 0 60000 65536"/>
                <a:gd name="T11" fmla="*/ 0 60000 65536"/>
                <a:gd name="T12" fmla="*/ 0 60000 65536"/>
                <a:gd name="T13" fmla="*/ 0 60000 65536"/>
                <a:gd name="T14" fmla="*/ 0 60000 65536"/>
                <a:gd name="T15" fmla="*/ 0 w 35"/>
                <a:gd name="T16" fmla="*/ 0 h 35"/>
                <a:gd name="T17" fmla="*/ 35 w 35"/>
                <a:gd name="T18" fmla="*/ 35 h 35"/>
              </a:gdLst>
              <a:ahLst/>
              <a:cxnLst>
                <a:cxn ang="T10">
                  <a:pos x="T0" y="T1"/>
                </a:cxn>
                <a:cxn ang="T11">
                  <a:pos x="T2" y="T3"/>
                </a:cxn>
                <a:cxn ang="T12">
                  <a:pos x="T4" y="T5"/>
                </a:cxn>
                <a:cxn ang="T13">
                  <a:pos x="T6" y="T7"/>
                </a:cxn>
                <a:cxn ang="T14">
                  <a:pos x="T8" y="T9"/>
                </a:cxn>
              </a:cxnLst>
              <a:rect l="T15" t="T16" r="T17" b="T18"/>
              <a:pathLst>
                <a:path w="35" h="35">
                  <a:moveTo>
                    <a:pt x="31" y="35"/>
                  </a:moveTo>
                  <a:cubicBezTo>
                    <a:pt x="35" y="30"/>
                    <a:pt x="35" y="30"/>
                    <a:pt x="35" y="30"/>
                  </a:cubicBezTo>
                  <a:cubicBezTo>
                    <a:pt x="27" y="19"/>
                    <a:pt x="17" y="8"/>
                    <a:pt x="5" y="0"/>
                  </a:cubicBezTo>
                  <a:cubicBezTo>
                    <a:pt x="0" y="4"/>
                    <a:pt x="0" y="4"/>
                    <a:pt x="0" y="4"/>
                  </a:cubicBezTo>
                  <a:cubicBezTo>
                    <a:pt x="12" y="12"/>
                    <a:pt x="23" y="23"/>
                    <a:pt x="31" y="35"/>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82" name="Freeform 681"/>
            <p:cNvSpPr>
              <a:spLocks noChangeArrowheads="1"/>
            </p:cNvSpPr>
            <p:nvPr/>
          </p:nvSpPr>
          <p:spPr bwMode="auto">
            <a:xfrm>
              <a:off x="141367" y="237825"/>
              <a:ext cx="16963" cy="81162"/>
            </a:xfrm>
            <a:custGeom>
              <a:avLst/>
              <a:gdLst>
                <a:gd name="T0" fmla="*/ 2147483647 w 8"/>
                <a:gd name="T1" fmla="*/ 0 h 42"/>
                <a:gd name="T2" fmla="*/ 0 w 8"/>
                <a:gd name="T3" fmla="*/ 2147483647 h 42"/>
                <a:gd name="T4" fmla="*/ 2147483647 w 8"/>
                <a:gd name="T5" fmla="*/ 2147483647 h 42"/>
                <a:gd name="T6" fmla="*/ 2147483647 w 8"/>
                <a:gd name="T7" fmla="*/ 2147483647 h 42"/>
                <a:gd name="T8" fmla="*/ 2147483647 w 8"/>
                <a:gd name="T9" fmla="*/ 2147483647 h 42"/>
                <a:gd name="T10" fmla="*/ 2147483647 w 8"/>
                <a:gd name="T11" fmla="*/ 0 h 42"/>
                <a:gd name="T12" fmla="*/ 2147483647 w 8"/>
                <a:gd name="T13" fmla="*/ 0 h 42"/>
                <a:gd name="T14" fmla="*/ 0 60000 65536"/>
                <a:gd name="T15" fmla="*/ 0 60000 65536"/>
                <a:gd name="T16" fmla="*/ 0 60000 65536"/>
                <a:gd name="T17" fmla="*/ 0 60000 65536"/>
                <a:gd name="T18" fmla="*/ 0 60000 65536"/>
                <a:gd name="T19" fmla="*/ 0 60000 65536"/>
                <a:gd name="T20" fmla="*/ 0 60000 65536"/>
                <a:gd name="T21" fmla="*/ 0 w 8"/>
                <a:gd name="T22" fmla="*/ 0 h 42"/>
                <a:gd name="T23" fmla="*/ 8 w 8"/>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42">
                  <a:moveTo>
                    <a:pt x="2" y="0"/>
                  </a:moveTo>
                  <a:cubicBezTo>
                    <a:pt x="1" y="6"/>
                    <a:pt x="0" y="14"/>
                    <a:pt x="0" y="21"/>
                  </a:cubicBezTo>
                  <a:cubicBezTo>
                    <a:pt x="0" y="28"/>
                    <a:pt x="1" y="35"/>
                    <a:pt x="2" y="42"/>
                  </a:cubicBezTo>
                  <a:cubicBezTo>
                    <a:pt x="8" y="42"/>
                    <a:pt x="8" y="42"/>
                    <a:pt x="8" y="42"/>
                  </a:cubicBezTo>
                  <a:cubicBezTo>
                    <a:pt x="7" y="35"/>
                    <a:pt x="6" y="28"/>
                    <a:pt x="6" y="21"/>
                  </a:cubicBezTo>
                  <a:cubicBezTo>
                    <a:pt x="6" y="14"/>
                    <a:pt x="7" y="6"/>
                    <a:pt x="8" y="0"/>
                  </a:cubicBezTo>
                  <a:lnTo>
                    <a:pt x="2"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83" name="Freeform 682"/>
            <p:cNvSpPr>
              <a:spLocks noChangeArrowheads="1"/>
            </p:cNvSpPr>
            <p:nvPr/>
          </p:nvSpPr>
          <p:spPr bwMode="auto">
            <a:xfrm>
              <a:off x="508918" y="405812"/>
              <a:ext cx="67856" cy="67950"/>
            </a:xfrm>
            <a:custGeom>
              <a:avLst/>
              <a:gdLst>
                <a:gd name="T0" fmla="*/ 0 w 35"/>
                <a:gd name="T1" fmla="*/ 2147483647 h 35"/>
                <a:gd name="T2" fmla="*/ 2147483647 w 35"/>
                <a:gd name="T3" fmla="*/ 2147483647 h 35"/>
                <a:gd name="T4" fmla="*/ 2147483647 w 35"/>
                <a:gd name="T5" fmla="*/ 2147483647 h 35"/>
                <a:gd name="T6" fmla="*/ 2147483647 w 35"/>
                <a:gd name="T7" fmla="*/ 0 h 35"/>
                <a:gd name="T8" fmla="*/ 0 w 35"/>
                <a:gd name="T9" fmla="*/ 2147483647 h 35"/>
                <a:gd name="T10" fmla="*/ 0 60000 65536"/>
                <a:gd name="T11" fmla="*/ 0 60000 65536"/>
                <a:gd name="T12" fmla="*/ 0 60000 65536"/>
                <a:gd name="T13" fmla="*/ 0 60000 65536"/>
                <a:gd name="T14" fmla="*/ 0 60000 65536"/>
                <a:gd name="T15" fmla="*/ 0 w 35"/>
                <a:gd name="T16" fmla="*/ 0 h 35"/>
                <a:gd name="T17" fmla="*/ 35 w 35"/>
                <a:gd name="T18" fmla="*/ 35 h 35"/>
              </a:gdLst>
              <a:ahLst/>
              <a:cxnLst>
                <a:cxn ang="T10">
                  <a:pos x="T0" y="T1"/>
                </a:cxn>
                <a:cxn ang="T11">
                  <a:pos x="T2" y="T3"/>
                </a:cxn>
                <a:cxn ang="T12">
                  <a:pos x="T4" y="T5"/>
                </a:cxn>
                <a:cxn ang="T13">
                  <a:pos x="T6" y="T7"/>
                </a:cxn>
                <a:cxn ang="T14">
                  <a:pos x="T8" y="T9"/>
                </a:cxn>
              </a:cxnLst>
              <a:rect l="T15" t="T16" r="T17" b="T18"/>
              <a:pathLst>
                <a:path w="35" h="35">
                  <a:moveTo>
                    <a:pt x="0" y="31"/>
                  </a:moveTo>
                  <a:cubicBezTo>
                    <a:pt x="5" y="35"/>
                    <a:pt x="5" y="35"/>
                    <a:pt x="5" y="35"/>
                  </a:cubicBezTo>
                  <a:cubicBezTo>
                    <a:pt x="17" y="27"/>
                    <a:pt x="27" y="16"/>
                    <a:pt x="35" y="5"/>
                  </a:cubicBezTo>
                  <a:cubicBezTo>
                    <a:pt x="31" y="0"/>
                    <a:pt x="31" y="0"/>
                    <a:pt x="31" y="0"/>
                  </a:cubicBezTo>
                  <a:cubicBezTo>
                    <a:pt x="23" y="12"/>
                    <a:pt x="12" y="22"/>
                    <a:pt x="0" y="31"/>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84" name="Freeform 683"/>
            <p:cNvSpPr>
              <a:spLocks noChangeArrowheads="1"/>
            </p:cNvSpPr>
            <p:nvPr/>
          </p:nvSpPr>
          <p:spPr bwMode="auto">
            <a:xfrm>
              <a:off x="605048" y="237825"/>
              <a:ext cx="15079" cy="81162"/>
            </a:xfrm>
            <a:custGeom>
              <a:avLst/>
              <a:gdLst>
                <a:gd name="T0" fmla="*/ 2147483647 w 8"/>
                <a:gd name="T1" fmla="*/ 0 h 42"/>
                <a:gd name="T2" fmla="*/ 0 w 8"/>
                <a:gd name="T3" fmla="*/ 0 h 42"/>
                <a:gd name="T4" fmla="*/ 2147483647 w 8"/>
                <a:gd name="T5" fmla="*/ 2147483647 h 42"/>
                <a:gd name="T6" fmla="*/ 0 w 8"/>
                <a:gd name="T7" fmla="*/ 2147483647 h 42"/>
                <a:gd name="T8" fmla="*/ 2147483647 w 8"/>
                <a:gd name="T9" fmla="*/ 2147483647 h 42"/>
                <a:gd name="T10" fmla="*/ 2147483647 w 8"/>
                <a:gd name="T11" fmla="*/ 2147483647 h 42"/>
                <a:gd name="T12" fmla="*/ 2147483647 w 8"/>
                <a:gd name="T13" fmla="*/ 0 h 42"/>
                <a:gd name="T14" fmla="*/ 0 60000 65536"/>
                <a:gd name="T15" fmla="*/ 0 60000 65536"/>
                <a:gd name="T16" fmla="*/ 0 60000 65536"/>
                <a:gd name="T17" fmla="*/ 0 60000 65536"/>
                <a:gd name="T18" fmla="*/ 0 60000 65536"/>
                <a:gd name="T19" fmla="*/ 0 60000 65536"/>
                <a:gd name="T20" fmla="*/ 0 60000 65536"/>
                <a:gd name="T21" fmla="*/ 0 w 8"/>
                <a:gd name="T22" fmla="*/ 0 h 42"/>
                <a:gd name="T23" fmla="*/ 8 w 8"/>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42">
                  <a:moveTo>
                    <a:pt x="6" y="0"/>
                  </a:moveTo>
                  <a:cubicBezTo>
                    <a:pt x="0" y="0"/>
                    <a:pt x="0" y="0"/>
                    <a:pt x="0" y="0"/>
                  </a:cubicBezTo>
                  <a:cubicBezTo>
                    <a:pt x="1" y="6"/>
                    <a:pt x="2" y="14"/>
                    <a:pt x="2" y="21"/>
                  </a:cubicBezTo>
                  <a:cubicBezTo>
                    <a:pt x="2" y="28"/>
                    <a:pt x="1" y="35"/>
                    <a:pt x="0" y="42"/>
                  </a:cubicBezTo>
                  <a:cubicBezTo>
                    <a:pt x="6" y="42"/>
                    <a:pt x="6" y="42"/>
                    <a:pt x="6" y="42"/>
                  </a:cubicBezTo>
                  <a:cubicBezTo>
                    <a:pt x="7" y="35"/>
                    <a:pt x="8" y="28"/>
                    <a:pt x="8" y="21"/>
                  </a:cubicBezTo>
                  <a:cubicBezTo>
                    <a:pt x="8" y="14"/>
                    <a:pt x="7" y="6"/>
                    <a:pt x="6"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85" name="Freeform 684"/>
            <p:cNvSpPr>
              <a:spLocks noChangeArrowheads="1"/>
            </p:cNvSpPr>
            <p:nvPr/>
          </p:nvSpPr>
          <p:spPr bwMode="auto">
            <a:xfrm>
              <a:off x="339279" y="502075"/>
              <a:ext cx="84820" cy="15100"/>
            </a:xfrm>
            <a:custGeom>
              <a:avLst/>
              <a:gdLst>
                <a:gd name="T0" fmla="*/ 0 w 43"/>
                <a:gd name="T1" fmla="*/ 0 h 8"/>
                <a:gd name="T2" fmla="*/ 0 w 43"/>
                <a:gd name="T3" fmla="*/ 2147483647 h 8"/>
                <a:gd name="T4" fmla="*/ 2147483647 w 43"/>
                <a:gd name="T5" fmla="*/ 2147483647 h 8"/>
                <a:gd name="T6" fmla="*/ 2147483647 w 43"/>
                <a:gd name="T7" fmla="*/ 2147483647 h 8"/>
                <a:gd name="T8" fmla="*/ 2147483647 w 43"/>
                <a:gd name="T9" fmla="*/ 0 h 8"/>
                <a:gd name="T10" fmla="*/ 2147483647 w 43"/>
                <a:gd name="T11" fmla="*/ 2147483647 h 8"/>
                <a:gd name="T12" fmla="*/ 0 w 43"/>
                <a:gd name="T13" fmla="*/ 0 h 8"/>
                <a:gd name="T14" fmla="*/ 0 60000 65536"/>
                <a:gd name="T15" fmla="*/ 0 60000 65536"/>
                <a:gd name="T16" fmla="*/ 0 60000 65536"/>
                <a:gd name="T17" fmla="*/ 0 60000 65536"/>
                <a:gd name="T18" fmla="*/ 0 60000 65536"/>
                <a:gd name="T19" fmla="*/ 0 60000 65536"/>
                <a:gd name="T20" fmla="*/ 0 60000 65536"/>
                <a:gd name="T21" fmla="*/ 0 w 43"/>
                <a:gd name="T22" fmla="*/ 0 h 8"/>
                <a:gd name="T23" fmla="*/ 43 w 4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8">
                  <a:moveTo>
                    <a:pt x="0" y="0"/>
                  </a:moveTo>
                  <a:cubicBezTo>
                    <a:pt x="0" y="6"/>
                    <a:pt x="0" y="6"/>
                    <a:pt x="0" y="6"/>
                  </a:cubicBezTo>
                  <a:cubicBezTo>
                    <a:pt x="7" y="7"/>
                    <a:pt x="14" y="8"/>
                    <a:pt x="21" y="8"/>
                  </a:cubicBezTo>
                  <a:cubicBezTo>
                    <a:pt x="29" y="8"/>
                    <a:pt x="36" y="7"/>
                    <a:pt x="43" y="6"/>
                  </a:cubicBezTo>
                  <a:cubicBezTo>
                    <a:pt x="43" y="0"/>
                    <a:pt x="43" y="0"/>
                    <a:pt x="43" y="0"/>
                  </a:cubicBezTo>
                  <a:cubicBezTo>
                    <a:pt x="36" y="1"/>
                    <a:pt x="29" y="2"/>
                    <a:pt x="21" y="2"/>
                  </a:cubicBezTo>
                  <a:cubicBezTo>
                    <a:pt x="14" y="2"/>
                    <a:pt x="7" y="1"/>
                    <a:pt x="0"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86" name="Freeform 685"/>
            <p:cNvSpPr>
              <a:spLocks noChangeArrowheads="1"/>
            </p:cNvSpPr>
            <p:nvPr/>
          </p:nvSpPr>
          <p:spPr bwMode="auto">
            <a:xfrm>
              <a:off x="184719" y="405812"/>
              <a:ext cx="67856" cy="67950"/>
            </a:xfrm>
            <a:custGeom>
              <a:avLst/>
              <a:gdLst>
                <a:gd name="T0" fmla="*/ 2147483647 w 35"/>
                <a:gd name="T1" fmla="*/ 0 h 35"/>
                <a:gd name="T2" fmla="*/ 0 w 35"/>
                <a:gd name="T3" fmla="*/ 2147483647 h 35"/>
                <a:gd name="T4" fmla="*/ 2147483647 w 35"/>
                <a:gd name="T5" fmla="*/ 2147483647 h 35"/>
                <a:gd name="T6" fmla="*/ 2147483647 w 35"/>
                <a:gd name="T7" fmla="*/ 2147483647 h 35"/>
                <a:gd name="T8" fmla="*/ 2147483647 w 35"/>
                <a:gd name="T9" fmla="*/ 0 h 35"/>
                <a:gd name="T10" fmla="*/ 0 60000 65536"/>
                <a:gd name="T11" fmla="*/ 0 60000 65536"/>
                <a:gd name="T12" fmla="*/ 0 60000 65536"/>
                <a:gd name="T13" fmla="*/ 0 60000 65536"/>
                <a:gd name="T14" fmla="*/ 0 60000 65536"/>
                <a:gd name="T15" fmla="*/ 0 w 35"/>
                <a:gd name="T16" fmla="*/ 0 h 35"/>
                <a:gd name="T17" fmla="*/ 35 w 35"/>
                <a:gd name="T18" fmla="*/ 35 h 35"/>
              </a:gdLst>
              <a:ahLst/>
              <a:cxnLst>
                <a:cxn ang="T10">
                  <a:pos x="T0" y="T1"/>
                </a:cxn>
                <a:cxn ang="T11">
                  <a:pos x="T2" y="T3"/>
                </a:cxn>
                <a:cxn ang="T12">
                  <a:pos x="T4" y="T5"/>
                </a:cxn>
                <a:cxn ang="T13">
                  <a:pos x="T6" y="T7"/>
                </a:cxn>
                <a:cxn ang="T14">
                  <a:pos x="T8" y="T9"/>
                </a:cxn>
              </a:cxnLst>
              <a:rect l="T15" t="T16" r="T17" b="T18"/>
              <a:pathLst>
                <a:path w="35" h="35">
                  <a:moveTo>
                    <a:pt x="5" y="0"/>
                  </a:moveTo>
                  <a:cubicBezTo>
                    <a:pt x="0" y="5"/>
                    <a:pt x="0" y="5"/>
                    <a:pt x="0" y="5"/>
                  </a:cubicBezTo>
                  <a:cubicBezTo>
                    <a:pt x="9" y="16"/>
                    <a:pt x="19" y="27"/>
                    <a:pt x="31" y="35"/>
                  </a:cubicBezTo>
                  <a:cubicBezTo>
                    <a:pt x="35" y="31"/>
                    <a:pt x="35" y="31"/>
                    <a:pt x="35" y="31"/>
                  </a:cubicBezTo>
                  <a:cubicBezTo>
                    <a:pt x="23" y="22"/>
                    <a:pt x="13" y="12"/>
                    <a:pt x="5"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87" name="Freeform 686"/>
            <p:cNvSpPr>
              <a:spLocks noChangeArrowheads="1"/>
            </p:cNvSpPr>
            <p:nvPr/>
          </p:nvSpPr>
          <p:spPr bwMode="auto">
            <a:xfrm>
              <a:off x="184719" y="83050"/>
              <a:ext cx="67856" cy="67950"/>
            </a:xfrm>
            <a:custGeom>
              <a:avLst/>
              <a:gdLst>
                <a:gd name="T0" fmla="*/ 0 w 35"/>
                <a:gd name="T1" fmla="*/ 2147483647 h 35"/>
                <a:gd name="T2" fmla="*/ 2147483647 w 35"/>
                <a:gd name="T3" fmla="*/ 2147483647 h 35"/>
                <a:gd name="T4" fmla="*/ 2147483647 w 35"/>
                <a:gd name="T5" fmla="*/ 2147483647 h 35"/>
                <a:gd name="T6" fmla="*/ 2147483647 w 35"/>
                <a:gd name="T7" fmla="*/ 0 h 35"/>
                <a:gd name="T8" fmla="*/ 0 w 35"/>
                <a:gd name="T9" fmla="*/ 2147483647 h 35"/>
                <a:gd name="T10" fmla="*/ 0 60000 65536"/>
                <a:gd name="T11" fmla="*/ 0 60000 65536"/>
                <a:gd name="T12" fmla="*/ 0 60000 65536"/>
                <a:gd name="T13" fmla="*/ 0 60000 65536"/>
                <a:gd name="T14" fmla="*/ 0 60000 65536"/>
                <a:gd name="T15" fmla="*/ 0 w 35"/>
                <a:gd name="T16" fmla="*/ 0 h 35"/>
                <a:gd name="T17" fmla="*/ 35 w 35"/>
                <a:gd name="T18" fmla="*/ 35 h 35"/>
              </a:gdLst>
              <a:ahLst/>
              <a:cxnLst>
                <a:cxn ang="T10">
                  <a:pos x="T0" y="T1"/>
                </a:cxn>
                <a:cxn ang="T11">
                  <a:pos x="T2" y="T3"/>
                </a:cxn>
                <a:cxn ang="T12">
                  <a:pos x="T4" y="T5"/>
                </a:cxn>
                <a:cxn ang="T13">
                  <a:pos x="T6" y="T7"/>
                </a:cxn>
                <a:cxn ang="T14">
                  <a:pos x="T8" y="T9"/>
                </a:cxn>
              </a:cxnLst>
              <a:rect l="T15" t="T16" r="T17" b="T18"/>
              <a:pathLst>
                <a:path w="35" h="35">
                  <a:moveTo>
                    <a:pt x="0" y="30"/>
                  </a:moveTo>
                  <a:cubicBezTo>
                    <a:pt x="5" y="35"/>
                    <a:pt x="5" y="35"/>
                    <a:pt x="5" y="35"/>
                  </a:cubicBezTo>
                  <a:cubicBezTo>
                    <a:pt x="13" y="23"/>
                    <a:pt x="23" y="12"/>
                    <a:pt x="35" y="4"/>
                  </a:cubicBezTo>
                  <a:cubicBezTo>
                    <a:pt x="31" y="0"/>
                    <a:pt x="31" y="0"/>
                    <a:pt x="31" y="0"/>
                  </a:cubicBezTo>
                  <a:cubicBezTo>
                    <a:pt x="19" y="8"/>
                    <a:pt x="9" y="19"/>
                    <a:pt x="0" y="3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88" name="Freeform 687"/>
            <p:cNvSpPr>
              <a:spLocks noChangeArrowheads="1"/>
            </p:cNvSpPr>
            <p:nvPr/>
          </p:nvSpPr>
          <p:spPr bwMode="auto">
            <a:xfrm>
              <a:off x="184719" y="405812"/>
              <a:ext cx="37698" cy="43413"/>
            </a:xfrm>
            <a:custGeom>
              <a:avLst/>
              <a:gdLst>
                <a:gd name="T0" fmla="*/ 0 w 19"/>
                <a:gd name="T1" fmla="*/ 2147483647 h 22"/>
                <a:gd name="T2" fmla="*/ 2147483647 w 19"/>
                <a:gd name="T3" fmla="*/ 2147483647 h 22"/>
                <a:gd name="T4" fmla="*/ 2147483647 w 19"/>
                <a:gd name="T5" fmla="*/ 2147483647 h 22"/>
                <a:gd name="T6" fmla="*/ 2147483647 w 19"/>
                <a:gd name="T7" fmla="*/ 0 h 22"/>
                <a:gd name="T8" fmla="*/ 0 w 19"/>
                <a:gd name="T9" fmla="*/ 2147483647 h 22"/>
                <a:gd name="T10" fmla="*/ 0 60000 65536"/>
                <a:gd name="T11" fmla="*/ 0 60000 65536"/>
                <a:gd name="T12" fmla="*/ 0 60000 65536"/>
                <a:gd name="T13" fmla="*/ 0 60000 65536"/>
                <a:gd name="T14" fmla="*/ 0 60000 65536"/>
                <a:gd name="T15" fmla="*/ 0 w 19"/>
                <a:gd name="T16" fmla="*/ 0 h 22"/>
                <a:gd name="T17" fmla="*/ 19 w 19"/>
                <a:gd name="T18" fmla="*/ 22 h 22"/>
              </a:gdLst>
              <a:ahLst/>
              <a:cxnLst>
                <a:cxn ang="T10">
                  <a:pos x="T0" y="T1"/>
                </a:cxn>
                <a:cxn ang="T11">
                  <a:pos x="T2" y="T3"/>
                </a:cxn>
                <a:cxn ang="T12">
                  <a:pos x="T4" y="T5"/>
                </a:cxn>
                <a:cxn ang="T13">
                  <a:pos x="T6" y="T7"/>
                </a:cxn>
                <a:cxn ang="T14">
                  <a:pos x="T8" y="T9"/>
                </a:cxn>
              </a:cxnLst>
              <a:rect l="T15" t="T16" r="T17" b="T18"/>
              <a:pathLst>
                <a:path w="19" h="22">
                  <a:moveTo>
                    <a:pt x="0" y="5"/>
                  </a:moveTo>
                  <a:cubicBezTo>
                    <a:pt x="5" y="11"/>
                    <a:pt x="10" y="17"/>
                    <a:pt x="15" y="22"/>
                  </a:cubicBezTo>
                  <a:cubicBezTo>
                    <a:pt x="19" y="18"/>
                    <a:pt x="19" y="18"/>
                    <a:pt x="19" y="18"/>
                  </a:cubicBezTo>
                  <a:cubicBezTo>
                    <a:pt x="14" y="12"/>
                    <a:pt x="9" y="7"/>
                    <a:pt x="5" y="0"/>
                  </a:cubicBezTo>
                  <a:lnTo>
                    <a:pt x="0" y="5"/>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89" name="Freeform 688"/>
            <p:cNvSpPr>
              <a:spLocks noChangeArrowheads="1"/>
            </p:cNvSpPr>
            <p:nvPr/>
          </p:nvSpPr>
          <p:spPr bwMode="auto">
            <a:xfrm>
              <a:off x="508918" y="83050"/>
              <a:ext cx="43353" cy="35862"/>
            </a:xfrm>
            <a:custGeom>
              <a:avLst/>
              <a:gdLst>
                <a:gd name="T0" fmla="*/ 2147483647 w 22"/>
                <a:gd name="T1" fmla="*/ 0 h 19"/>
                <a:gd name="T2" fmla="*/ 0 w 22"/>
                <a:gd name="T3" fmla="*/ 2147483647 h 19"/>
                <a:gd name="T4" fmla="*/ 2147483647 w 22"/>
                <a:gd name="T5" fmla="*/ 2147483647 h 19"/>
                <a:gd name="T6" fmla="*/ 2147483647 w 22"/>
                <a:gd name="T7" fmla="*/ 2147483647 h 19"/>
                <a:gd name="T8" fmla="*/ 2147483647 w 22"/>
                <a:gd name="T9" fmla="*/ 0 h 19"/>
                <a:gd name="T10" fmla="*/ 0 60000 65536"/>
                <a:gd name="T11" fmla="*/ 0 60000 65536"/>
                <a:gd name="T12" fmla="*/ 0 60000 65536"/>
                <a:gd name="T13" fmla="*/ 0 60000 65536"/>
                <a:gd name="T14" fmla="*/ 0 60000 65536"/>
                <a:gd name="T15" fmla="*/ 0 w 22"/>
                <a:gd name="T16" fmla="*/ 0 h 19"/>
                <a:gd name="T17" fmla="*/ 22 w 22"/>
                <a:gd name="T18" fmla="*/ 19 h 19"/>
              </a:gdLst>
              <a:ahLst/>
              <a:cxnLst>
                <a:cxn ang="T10">
                  <a:pos x="T0" y="T1"/>
                </a:cxn>
                <a:cxn ang="T11">
                  <a:pos x="T2" y="T3"/>
                </a:cxn>
                <a:cxn ang="T12">
                  <a:pos x="T4" y="T5"/>
                </a:cxn>
                <a:cxn ang="T13">
                  <a:pos x="T6" y="T7"/>
                </a:cxn>
                <a:cxn ang="T14">
                  <a:pos x="T8" y="T9"/>
                </a:cxn>
              </a:cxnLst>
              <a:rect l="T15" t="T16" r="T17" b="T18"/>
              <a:pathLst>
                <a:path w="22" h="19">
                  <a:moveTo>
                    <a:pt x="5" y="0"/>
                  </a:moveTo>
                  <a:cubicBezTo>
                    <a:pt x="0" y="4"/>
                    <a:pt x="0" y="4"/>
                    <a:pt x="0" y="4"/>
                  </a:cubicBezTo>
                  <a:cubicBezTo>
                    <a:pt x="7" y="9"/>
                    <a:pt x="13" y="14"/>
                    <a:pt x="18" y="19"/>
                  </a:cubicBezTo>
                  <a:cubicBezTo>
                    <a:pt x="22" y="15"/>
                    <a:pt x="22" y="15"/>
                    <a:pt x="22" y="15"/>
                  </a:cubicBezTo>
                  <a:cubicBezTo>
                    <a:pt x="17" y="9"/>
                    <a:pt x="11" y="4"/>
                    <a:pt x="5"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90" name="Freeform 689"/>
            <p:cNvSpPr>
              <a:spLocks noChangeArrowheads="1"/>
            </p:cNvSpPr>
            <p:nvPr/>
          </p:nvSpPr>
          <p:spPr bwMode="auto">
            <a:xfrm>
              <a:off x="339279" y="39637"/>
              <a:ext cx="84820" cy="15100"/>
            </a:xfrm>
            <a:custGeom>
              <a:avLst/>
              <a:gdLst>
                <a:gd name="T0" fmla="*/ 0 w 43"/>
                <a:gd name="T1" fmla="*/ 2147483647 h 8"/>
                <a:gd name="T2" fmla="*/ 0 w 43"/>
                <a:gd name="T3" fmla="*/ 2147483647 h 8"/>
                <a:gd name="T4" fmla="*/ 2147483647 w 43"/>
                <a:gd name="T5" fmla="*/ 2147483647 h 8"/>
                <a:gd name="T6" fmla="*/ 2147483647 w 43"/>
                <a:gd name="T7" fmla="*/ 2147483647 h 8"/>
                <a:gd name="T8" fmla="*/ 2147483647 w 43"/>
                <a:gd name="T9" fmla="*/ 2147483647 h 8"/>
                <a:gd name="T10" fmla="*/ 2147483647 w 43"/>
                <a:gd name="T11" fmla="*/ 0 h 8"/>
                <a:gd name="T12" fmla="*/ 0 w 43"/>
                <a:gd name="T13" fmla="*/ 2147483647 h 8"/>
                <a:gd name="T14" fmla="*/ 0 60000 65536"/>
                <a:gd name="T15" fmla="*/ 0 60000 65536"/>
                <a:gd name="T16" fmla="*/ 0 60000 65536"/>
                <a:gd name="T17" fmla="*/ 0 60000 65536"/>
                <a:gd name="T18" fmla="*/ 0 60000 65536"/>
                <a:gd name="T19" fmla="*/ 0 60000 65536"/>
                <a:gd name="T20" fmla="*/ 0 60000 65536"/>
                <a:gd name="T21" fmla="*/ 0 w 43"/>
                <a:gd name="T22" fmla="*/ 0 h 8"/>
                <a:gd name="T23" fmla="*/ 43 w 4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8">
                  <a:moveTo>
                    <a:pt x="0" y="2"/>
                  </a:moveTo>
                  <a:cubicBezTo>
                    <a:pt x="0" y="8"/>
                    <a:pt x="0" y="8"/>
                    <a:pt x="0" y="8"/>
                  </a:cubicBezTo>
                  <a:cubicBezTo>
                    <a:pt x="7" y="7"/>
                    <a:pt x="14" y="6"/>
                    <a:pt x="21" y="6"/>
                  </a:cubicBezTo>
                  <a:cubicBezTo>
                    <a:pt x="29" y="6"/>
                    <a:pt x="36" y="7"/>
                    <a:pt x="43" y="8"/>
                  </a:cubicBezTo>
                  <a:cubicBezTo>
                    <a:pt x="43" y="2"/>
                    <a:pt x="43" y="2"/>
                    <a:pt x="43" y="2"/>
                  </a:cubicBezTo>
                  <a:cubicBezTo>
                    <a:pt x="36" y="1"/>
                    <a:pt x="29" y="0"/>
                    <a:pt x="21" y="0"/>
                  </a:cubicBezTo>
                  <a:cubicBezTo>
                    <a:pt x="14" y="0"/>
                    <a:pt x="7" y="1"/>
                    <a:pt x="0" y="2"/>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91" name="Freeform 690"/>
            <p:cNvSpPr>
              <a:spLocks noChangeArrowheads="1"/>
            </p:cNvSpPr>
            <p:nvPr/>
          </p:nvSpPr>
          <p:spPr bwMode="auto">
            <a:xfrm>
              <a:off x="141367" y="237825"/>
              <a:ext cx="16963" cy="81162"/>
            </a:xfrm>
            <a:custGeom>
              <a:avLst/>
              <a:gdLst>
                <a:gd name="T0" fmla="*/ 2147483647 w 8"/>
                <a:gd name="T1" fmla="*/ 0 h 42"/>
                <a:gd name="T2" fmla="*/ 0 w 8"/>
                <a:gd name="T3" fmla="*/ 2147483647 h 42"/>
                <a:gd name="T4" fmla="*/ 2147483647 w 8"/>
                <a:gd name="T5" fmla="*/ 2147483647 h 42"/>
                <a:gd name="T6" fmla="*/ 2147483647 w 8"/>
                <a:gd name="T7" fmla="*/ 2147483647 h 42"/>
                <a:gd name="T8" fmla="*/ 2147483647 w 8"/>
                <a:gd name="T9" fmla="*/ 2147483647 h 42"/>
                <a:gd name="T10" fmla="*/ 2147483647 w 8"/>
                <a:gd name="T11" fmla="*/ 0 h 42"/>
                <a:gd name="T12" fmla="*/ 2147483647 w 8"/>
                <a:gd name="T13" fmla="*/ 0 h 42"/>
                <a:gd name="T14" fmla="*/ 0 60000 65536"/>
                <a:gd name="T15" fmla="*/ 0 60000 65536"/>
                <a:gd name="T16" fmla="*/ 0 60000 65536"/>
                <a:gd name="T17" fmla="*/ 0 60000 65536"/>
                <a:gd name="T18" fmla="*/ 0 60000 65536"/>
                <a:gd name="T19" fmla="*/ 0 60000 65536"/>
                <a:gd name="T20" fmla="*/ 0 60000 65536"/>
                <a:gd name="T21" fmla="*/ 0 w 8"/>
                <a:gd name="T22" fmla="*/ 0 h 42"/>
                <a:gd name="T23" fmla="*/ 8 w 8"/>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42">
                  <a:moveTo>
                    <a:pt x="2" y="0"/>
                  </a:moveTo>
                  <a:cubicBezTo>
                    <a:pt x="1" y="6"/>
                    <a:pt x="0" y="14"/>
                    <a:pt x="0" y="21"/>
                  </a:cubicBezTo>
                  <a:cubicBezTo>
                    <a:pt x="0" y="28"/>
                    <a:pt x="1" y="35"/>
                    <a:pt x="2" y="42"/>
                  </a:cubicBezTo>
                  <a:cubicBezTo>
                    <a:pt x="8" y="42"/>
                    <a:pt x="8" y="42"/>
                    <a:pt x="8" y="42"/>
                  </a:cubicBezTo>
                  <a:cubicBezTo>
                    <a:pt x="7" y="35"/>
                    <a:pt x="6" y="28"/>
                    <a:pt x="6" y="21"/>
                  </a:cubicBezTo>
                  <a:cubicBezTo>
                    <a:pt x="6" y="14"/>
                    <a:pt x="7" y="6"/>
                    <a:pt x="8" y="0"/>
                  </a:cubicBezTo>
                  <a:lnTo>
                    <a:pt x="2"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92" name="Freeform 691"/>
            <p:cNvSpPr>
              <a:spLocks noChangeArrowheads="1"/>
            </p:cNvSpPr>
            <p:nvPr/>
          </p:nvSpPr>
          <p:spPr bwMode="auto">
            <a:xfrm>
              <a:off x="184719" y="83050"/>
              <a:ext cx="67856" cy="67950"/>
            </a:xfrm>
            <a:custGeom>
              <a:avLst/>
              <a:gdLst>
                <a:gd name="T0" fmla="*/ 0 w 35"/>
                <a:gd name="T1" fmla="*/ 2147483647 h 35"/>
                <a:gd name="T2" fmla="*/ 2147483647 w 35"/>
                <a:gd name="T3" fmla="*/ 2147483647 h 35"/>
                <a:gd name="T4" fmla="*/ 2147483647 w 35"/>
                <a:gd name="T5" fmla="*/ 2147483647 h 35"/>
                <a:gd name="T6" fmla="*/ 2147483647 w 35"/>
                <a:gd name="T7" fmla="*/ 0 h 35"/>
                <a:gd name="T8" fmla="*/ 0 w 35"/>
                <a:gd name="T9" fmla="*/ 2147483647 h 35"/>
                <a:gd name="T10" fmla="*/ 0 60000 65536"/>
                <a:gd name="T11" fmla="*/ 0 60000 65536"/>
                <a:gd name="T12" fmla="*/ 0 60000 65536"/>
                <a:gd name="T13" fmla="*/ 0 60000 65536"/>
                <a:gd name="T14" fmla="*/ 0 60000 65536"/>
                <a:gd name="T15" fmla="*/ 0 w 35"/>
                <a:gd name="T16" fmla="*/ 0 h 35"/>
                <a:gd name="T17" fmla="*/ 35 w 35"/>
                <a:gd name="T18" fmla="*/ 35 h 35"/>
              </a:gdLst>
              <a:ahLst/>
              <a:cxnLst>
                <a:cxn ang="T10">
                  <a:pos x="T0" y="T1"/>
                </a:cxn>
                <a:cxn ang="T11">
                  <a:pos x="T2" y="T3"/>
                </a:cxn>
                <a:cxn ang="T12">
                  <a:pos x="T4" y="T5"/>
                </a:cxn>
                <a:cxn ang="T13">
                  <a:pos x="T6" y="T7"/>
                </a:cxn>
                <a:cxn ang="T14">
                  <a:pos x="T8" y="T9"/>
                </a:cxn>
              </a:cxnLst>
              <a:rect l="T15" t="T16" r="T17" b="T18"/>
              <a:pathLst>
                <a:path w="35" h="35">
                  <a:moveTo>
                    <a:pt x="0" y="30"/>
                  </a:moveTo>
                  <a:cubicBezTo>
                    <a:pt x="5" y="35"/>
                    <a:pt x="5" y="35"/>
                    <a:pt x="5" y="35"/>
                  </a:cubicBezTo>
                  <a:cubicBezTo>
                    <a:pt x="13" y="23"/>
                    <a:pt x="23" y="12"/>
                    <a:pt x="35" y="4"/>
                  </a:cubicBezTo>
                  <a:cubicBezTo>
                    <a:pt x="31" y="0"/>
                    <a:pt x="31" y="0"/>
                    <a:pt x="31" y="0"/>
                  </a:cubicBezTo>
                  <a:cubicBezTo>
                    <a:pt x="19" y="8"/>
                    <a:pt x="9" y="19"/>
                    <a:pt x="0" y="3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93" name="Freeform 692"/>
            <p:cNvSpPr>
              <a:spLocks noChangeArrowheads="1"/>
            </p:cNvSpPr>
            <p:nvPr/>
          </p:nvSpPr>
          <p:spPr bwMode="auto">
            <a:xfrm>
              <a:off x="0" y="152887"/>
              <a:ext cx="354358" cy="403925"/>
            </a:xfrm>
            <a:custGeom>
              <a:avLst/>
              <a:gdLst>
                <a:gd name="T0" fmla="*/ 2147483647 w 181"/>
                <a:gd name="T1" fmla="*/ 0 h 206"/>
                <a:gd name="T2" fmla="*/ 2147483647 w 181"/>
                <a:gd name="T3" fmla="*/ 2147483647 h 206"/>
                <a:gd name="T4" fmla="*/ 2147483647 w 181"/>
                <a:gd name="T5" fmla="*/ 2147483647 h 206"/>
                <a:gd name="T6" fmla="*/ 0 w 181"/>
                <a:gd name="T7" fmla="*/ 2147483647 h 206"/>
                <a:gd name="T8" fmla="*/ 2147483647 w 181"/>
                <a:gd name="T9" fmla="*/ 2147483647 h 206"/>
                <a:gd name="T10" fmla="*/ 2147483647 w 181"/>
                <a:gd name="T11" fmla="*/ 2147483647 h 206"/>
                <a:gd name="T12" fmla="*/ 2147483647 w 181"/>
                <a:gd name="T13" fmla="*/ 2147483647 h 206"/>
                <a:gd name="T14" fmla="*/ 2147483647 w 181"/>
                <a:gd name="T15" fmla="*/ 0 h 206"/>
                <a:gd name="T16" fmla="*/ 2147483647 w 181"/>
                <a:gd name="T17" fmla="*/ 0 h 2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1"/>
                <a:gd name="T28" fmla="*/ 0 h 206"/>
                <a:gd name="T29" fmla="*/ 181 w 181"/>
                <a:gd name="T30" fmla="*/ 206 h 2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1" h="206">
                  <a:moveTo>
                    <a:pt x="180" y="0"/>
                  </a:moveTo>
                  <a:cubicBezTo>
                    <a:pt x="142" y="0"/>
                    <a:pt x="110" y="25"/>
                    <a:pt x="99" y="59"/>
                  </a:cubicBezTo>
                  <a:cubicBezTo>
                    <a:pt x="78" y="64"/>
                    <a:pt x="60" y="79"/>
                    <a:pt x="52" y="99"/>
                  </a:cubicBezTo>
                  <a:cubicBezTo>
                    <a:pt x="24" y="100"/>
                    <a:pt x="0" y="124"/>
                    <a:pt x="0" y="153"/>
                  </a:cubicBezTo>
                  <a:cubicBezTo>
                    <a:pt x="0" y="182"/>
                    <a:pt x="23" y="205"/>
                    <a:pt x="52" y="206"/>
                  </a:cubicBezTo>
                  <a:cubicBezTo>
                    <a:pt x="52" y="206"/>
                    <a:pt x="52" y="206"/>
                    <a:pt x="52" y="206"/>
                  </a:cubicBezTo>
                  <a:cubicBezTo>
                    <a:pt x="181" y="206"/>
                    <a:pt x="181" y="206"/>
                    <a:pt x="181" y="206"/>
                  </a:cubicBezTo>
                  <a:cubicBezTo>
                    <a:pt x="181" y="0"/>
                    <a:pt x="181" y="0"/>
                    <a:pt x="181" y="0"/>
                  </a:cubicBezTo>
                  <a:lnTo>
                    <a:pt x="180"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94" name="Freeform 693"/>
            <p:cNvSpPr>
              <a:spLocks noChangeArrowheads="1"/>
            </p:cNvSpPr>
            <p:nvPr/>
          </p:nvSpPr>
          <p:spPr bwMode="auto">
            <a:xfrm>
              <a:off x="354358" y="152887"/>
              <a:ext cx="284618" cy="403925"/>
            </a:xfrm>
            <a:custGeom>
              <a:avLst/>
              <a:gdLst>
                <a:gd name="T0" fmla="*/ 2147483647 w 144"/>
                <a:gd name="T1" fmla="*/ 2147483647 h 206"/>
                <a:gd name="T2" fmla="*/ 0 w 144"/>
                <a:gd name="T3" fmla="*/ 0 h 206"/>
                <a:gd name="T4" fmla="*/ 0 w 144"/>
                <a:gd name="T5" fmla="*/ 2147483647 h 206"/>
                <a:gd name="T6" fmla="*/ 2147483647 w 144"/>
                <a:gd name="T7" fmla="*/ 2147483647 h 206"/>
                <a:gd name="T8" fmla="*/ 2147483647 w 144"/>
                <a:gd name="T9" fmla="*/ 2147483647 h 206"/>
                <a:gd name="T10" fmla="*/ 2147483647 w 144"/>
                <a:gd name="T11" fmla="*/ 2147483647 h 206"/>
                <a:gd name="T12" fmla="*/ 2147483647 w 144"/>
                <a:gd name="T13" fmla="*/ 2147483647 h 206"/>
                <a:gd name="T14" fmla="*/ 0 60000 65536"/>
                <a:gd name="T15" fmla="*/ 0 60000 65536"/>
                <a:gd name="T16" fmla="*/ 0 60000 65536"/>
                <a:gd name="T17" fmla="*/ 0 60000 65536"/>
                <a:gd name="T18" fmla="*/ 0 60000 65536"/>
                <a:gd name="T19" fmla="*/ 0 60000 65536"/>
                <a:gd name="T20" fmla="*/ 0 60000 65536"/>
                <a:gd name="T21" fmla="*/ 0 w 144"/>
                <a:gd name="T22" fmla="*/ 0 h 206"/>
                <a:gd name="T23" fmla="*/ 144 w 144"/>
                <a:gd name="T24" fmla="*/ 206 h 2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 h="206">
                  <a:moveTo>
                    <a:pt x="84" y="75"/>
                  </a:moveTo>
                  <a:cubicBezTo>
                    <a:pt x="79" y="33"/>
                    <a:pt x="43" y="1"/>
                    <a:pt x="0" y="0"/>
                  </a:cubicBezTo>
                  <a:cubicBezTo>
                    <a:pt x="0" y="206"/>
                    <a:pt x="0" y="206"/>
                    <a:pt x="0" y="206"/>
                  </a:cubicBezTo>
                  <a:cubicBezTo>
                    <a:pt x="81" y="206"/>
                    <a:pt x="81" y="206"/>
                    <a:pt x="81" y="206"/>
                  </a:cubicBezTo>
                  <a:cubicBezTo>
                    <a:pt x="81" y="206"/>
                    <a:pt x="81" y="206"/>
                    <a:pt x="81" y="206"/>
                  </a:cubicBezTo>
                  <a:cubicBezTo>
                    <a:pt x="116" y="205"/>
                    <a:pt x="144" y="176"/>
                    <a:pt x="144" y="141"/>
                  </a:cubicBezTo>
                  <a:cubicBezTo>
                    <a:pt x="144" y="106"/>
                    <a:pt x="118" y="78"/>
                    <a:pt x="84" y="75"/>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17</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1071880" y="730250"/>
            <a:ext cx="78479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Các lệnh quản lí thiết bị ngoại </a:t>
            </a:r>
            <a:r>
              <a:rPr lang="vi-VN" altLang="zh-CN" sz="4000" dirty="0" smtClean="0">
                <a:solidFill>
                  <a:srgbClr val="FFFFFF"/>
                </a:solidFill>
                <a:latin typeface="Microsoft YaHei" panose="020B0503020204020204" pitchFamily="34" charset="-122"/>
                <a:ea typeface="Microsoft YaHei" panose="020B0503020204020204" pitchFamily="34" charset="-122"/>
              </a:rPr>
              <a:t>vi</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L="342900" lvl="0" indent="-342900">
              <a:lnSpc>
                <a:spcPct val="150000"/>
              </a:lnSpc>
              <a:buFont typeface="Wingdings" panose="05000000000000000000" charset="0"/>
              <a:buChar char="Ø"/>
            </a:pPr>
            <a:r>
              <a:rPr lang="en-US" sz="2400" smtClean="0">
                <a:solidFill>
                  <a:schemeClr val="bg1"/>
                </a:solidFill>
                <a:effectLst/>
                <a:latin typeface="Microsoft YaHei" panose="020B0503020204020204" pitchFamily="34" charset="-122"/>
                <a:ea typeface="Microsoft YaHei" panose="020B0503020204020204" pitchFamily="34" charset="-122"/>
                <a:cs typeface="Microsoft YaHei" panose="020B0503020204020204" pitchFamily="34" charset="-122"/>
                <a:sym typeface="Arial" panose="020B0604020202020204"/>
              </a:rPr>
              <a:t>Lệnh df: kiểm tra dung lượng đĩa trống </a:t>
            </a:r>
            <a:endParaRPr lang="en-US" sz="2400" smtClean="0">
              <a:solidFill>
                <a:schemeClr val="bg1"/>
              </a:solidFill>
              <a:effectLst/>
              <a:latin typeface="Microsoft YaHei" panose="020B0503020204020204" pitchFamily="34" charset="-122"/>
              <a:ea typeface="Microsoft YaHei" panose="020B0503020204020204" pitchFamily="34" charset="-122"/>
              <a:cs typeface="Microsoft YaHei" panose="020B0503020204020204" pitchFamily="34" charset="-122"/>
              <a:sym typeface="Arial" panose="020B0604020202020204"/>
            </a:endParaRPr>
          </a:p>
          <a:p>
            <a:pPr lvl="0">
              <a:lnSpc>
                <a:spcPct val="150000"/>
              </a:lnSpc>
            </a:pPr>
            <a:r>
              <a:rPr lang="en-US" sz="2400" smtClean="0">
                <a:solidFill>
                  <a:schemeClr val="bg1"/>
                </a:solidFill>
                <a:effectLst/>
                <a:latin typeface="Microsoft YaHei" panose="020B0503020204020204" pitchFamily="34" charset="-122"/>
                <a:ea typeface="Microsoft YaHei" panose="020B0503020204020204" pitchFamily="34" charset="-122"/>
                <a:cs typeface="Microsoft YaHei" panose="020B0503020204020204" pitchFamily="34" charset="-122"/>
                <a:sym typeface="Arial" panose="020B0604020202020204"/>
              </a:rPr>
              <a:t>df &lt;tùy-chọn&gt; tênthưmục-Hoặc-têntậptin</a:t>
            </a:r>
            <a:endParaRPr lang="en-US" sz="2400" smtClean="0">
              <a:solidFill>
                <a:schemeClr val="bg1"/>
              </a:solidFill>
              <a:effectLst/>
              <a:latin typeface="Microsoft YaHei" panose="020B0503020204020204" pitchFamily="34" charset="-122"/>
              <a:ea typeface="Microsoft YaHei" panose="020B0503020204020204" pitchFamily="34" charset="-122"/>
              <a:cs typeface="Microsoft YaHei" panose="020B0503020204020204" pitchFamily="34" charset="-122"/>
              <a:sym typeface="Arial" panose="020B0604020202020204"/>
            </a:endParaRPr>
          </a:p>
          <a:p>
            <a:pPr lvl="0">
              <a:lnSpc>
                <a:spcPct val="150000"/>
              </a:lnSpc>
            </a:pPr>
            <a:endParaRPr lang="en-US" sz="2400" smtClean="0">
              <a:solidFill>
                <a:schemeClr val="bg1"/>
              </a:solidFill>
              <a:effectLst/>
              <a:latin typeface="Microsoft YaHei" panose="020B0503020204020204" pitchFamily="34" charset="-122"/>
              <a:ea typeface="Microsoft YaHei" panose="020B0503020204020204" pitchFamily="34" charset="-122"/>
              <a:cs typeface="Microsoft YaHei" panose="020B0503020204020204" pitchFamily="34" charset="-122"/>
              <a:sym typeface="Arial" panose="020B0604020202020204"/>
            </a:endParaRPr>
          </a:p>
          <a:p>
            <a:pPr marL="342900" lvl="0" indent="-342900">
              <a:lnSpc>
                <a:spcPct val="150000"/>
              </a:lnSpc>
              <a:buFont typeface="Wingdings" panose="05000000000000000000" charset="0"/>
              <a:buChar char="Ø"/>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Lệnh du: xem dụng lượng đĩa đã dùng: </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lvl="0">
              <a:lnSpc>
                <a:spcPct val="150000"/>
              </a:lnSpc>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du &lt;tùy-chọn&gt; tênthưmục-Hoặc-têntậptin </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lvl="0">
              <a:lnSpc>
                <a:spcPct val="150000"/>
              </a:lnSpc>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Các tùy-chọn: </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lvl="0">
              <a:lnSpc>
                <a:spcPct val="150000"/>
              </a:lnSpc>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-a: liệt kê kích thước của tất cả các tập tin, thư mục trong thư mục cần coi. </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lvl="0">
              <a:lnSpc>
                <a:spcPct val="150000"/>
              </a:lnSpc>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-b, --bytes: hiển thị kích thước theo byte. </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lvl="0">
              <a:lnSpc>
                <a:spcPct val="150000"/>
              </a:lnSpc>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 --total: hiển thị cả tổng dung lượng được sử dụng trong hệ thống tập tin. </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lvl="0">
              <a:lnSpc>
                <a:spcPct val="150000"/>
              </a:lnSpc>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-h, --human-readable: hiển thị kích thước các tập tin kèm theo đơn vị tính </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lvl="0">
              <a:lnSpc>
                <a:spcPct val="150000"/>
              </a:lnSpc>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-k, --kilobytes: hiển thị kích thước tính theo kilobytes. </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lvl="0">
              <a:lnSpc>
                <a:spcPct val="150000"/>
              </a:lnSpc>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-m, --megabytes: tính kích thước theo megabytes. </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lvl="0">
              <a:lnSpc>
                <a:spcPct val="150000"/>
              </a:lnSpc>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-s: đưa ra kích thước của hệ thống tập tin/thư mục mà không hiển thị kích </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lvl="0">
              <a:lnSpc>
                <a:spcPct val="150000"/>
              </a:lnSpc>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thước của t</a:t>
            </a:r>
            <a:r>
              <a:rPr lang="vi-VN" alt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h</a:t>
            </a: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ư mục con. </a:t>
            </a:r>
            <a:endParaRPr lang="en-US" sz="2400" smtClean="0">
              <a:solidFill>
                <a:schemeClr val="bg1"/>
              </a:solidFill>
              <a:effectLst/>
              <a:latin typeface="Microsoft YaHei" panose="020B0503020204020204" pitchFamily="34" charset="-122"/>
              <a:ea typeface="Microsoft YaHei" panose="020B0503020204020204" pitchFamily="34" charset="-122"/>
              <a:cs typeface="Microsoft YaHei" panose="020B0503020204020204" pitchFamily="34" charset="-122"/>
              <a:sym typeface="Arial" panose="020B0604020202020204"/>
            </a:endParaRPr>
          </a:p>
        </p:txBody>
      </p:sp>
      <p:grpSp>
        <p:nvGrpSpPr>
          <p:cNvPr id="976" name="组合 1627"/>
          <p:cNvGrpSpPr/>
          <p:nvPr/>
        </p:nvGrpSpPr>
        <p:grpSpPr bwMode="auto">
          <a:xfrm>
            <a:off x="400685" y="810260"/>
            <a:ext cx="578485" cy="414655"/>
            <a:chOff x="0" y="0"/>
            <a:chExt cx="659709" cy="556812"/>
          </a:xfrm>
          <a:solidFill>
            <a:schemeClr val="bg1"/>
          </a:solidFill>
        </p:grpSpPr>
        <p:sp>
          <p:nvSpPr>
            <p:cNvPr id="977" name="Oval 676"/>
            <p:cNvSpPr>
              <a:spLocks noChangeArrowheads="1"/>
            </p:cNvSpPr>
            <p:nvPr/>
          </p:nvSpPr>
          <p:spPr bwMode="auto">
            <a:xfrm>
              <a:off x="152676" y="50962"/>
              <a:ext cx="456142" cy="454888"/>
            </a:xfrm>
            <a:prstGeom prst="ellipse">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978" name="Freeform 677"/>
            <p:cNvSpPr>
              <a:spLocks noEditPoints="1" noChangeArrowheads="1"/>
            </p:cNvSpPr>
            <p:nvPr/>
          </p:nvSpPr>
          <p:spPr bwMode="auto">
            <a:xfrm>
              <a:off x="101784" y="0"/>
              <a:ext cx="557925" cy="556812"/>
            </a:xfrm>
            <a:custGeom>
              <a:avLst/>
              <a:gdLst>
                <a:gd name="T0" fmla="*/ 2147483647 w 284"/>
                <a:gd name="T1" fmla="*/ 2147483647 h 284"/>
                <a:gd name="T2" fmla="*/ 2147483647 w 284"/>
                <a:gd name="T3" fmla="*/ 2147483647 h 284"/>
                <a:gd name="T4" fmla="*/ 2147483647 w 284"/>
                <a:gd name="T5" fmla="*/ 2147483647 h 284"/>
                <a:gd name="T6" fmla="*/ 2147483647 w 284"/>
                <a:gd name="T7" fmla="*/ 2147483647 h 284"/>
                <a:gd name="T8" fmla="*/ 2147483647 w 284"/>
                <a:gd name="T9" fmla="*/ 2147483647 h 284"/>
                <a:gd name="T10" fmla="*/ 2147483647 w 284"/>
                <a:gd name="T11" fmla="*/ 2147483647 h 284"/>
                <a:gd name="T12" fmla="*/ 2147483647 w 284"/>
                <a:gd name="T13" fmla="*/ 2147483647 h 284"/>
                <a:gd name="T14" fmla="*/ 2147483647 w 284"/>
                <a:gd name="T15" fmla="*/ 2147483647 h 284"/>
                <a:gd name="T16" fmla="*/ 2147483647 w 284"/>
                <a:gd name="T17" fmla="*/ 2147483647 h 284"/>
                <a:gd name="T18" fmla="*/ 2147483647 w 284"/>
                <a:gd name="T19" fmla="*/ 2147483647 h 284"/>
                <a:gd name="T20" fmla="*/ 2147483647 w 284"/>
                <a:gd name="T21" fmla="*/ 2147483647 h 284"/>
                <a:gd name="T22" fmla="*/ 2147483647 w 284"/>
                <a:gd name="T23" fmla="*/ 2147483647 h 284"/>
                <a:gd name="T24" fmla="*/ 2147483647 w 284"/>
                <a:gd name="T25" fmla="*/ 2147483647 h 284"/>
                <a:gd name="T26" fmla="*/ 2147483647 w 284"/>
                <a:gd name="T27" fmla="*/ 2147483647 h 284"/>
                <a:gd name="T28" fmla="*/ 2147483647 w 284"/>
                <a:gd name="T29" fmla="*/ 0 h 284"/>
                <a:gd name="T30" fmla="*/ 2147483647 w 284"/>
                <a:gd name="T31" fmla="*/ 0 h 284"/>
                <a:gd name="T32" fmla="*/ 2147483647 w 284"/>
                <a:gd name="T33" fmla="*/ 2147483647 h 284"/>
                <a:gd name="T34" fmla="*/ 2147483647 w 284"/>
                <a:gd name="T35" fmla="*/ 2147483647 h 284"/>
                <a:gd name="T36" fmla="*/ 2147483647 w 284"/>
                <a:gd name="T37" fmla="*/ 2147483647 h 284"/>
                <a:gd name="T38" fmla="*/ 2147483647 w 284"/>
                <a:gd name="T39" fmla="*/ 2147483647 h 284"/>
                <a:gd name="T40" fmla="*/ 2147483647 w 284"/>
                <a:gd name="T41" fmla="*/ 2147483647 h 284"/>
                <a:gd name="T42" fmla="*/ 2147483647 w 284"/>
                <a:gd name="T43" fmla="*/ 0 h 284"/>
                <a:gd name="T44" fmla="*/ 2147483647 w 284"/>
                <a:gd name="T45" fmla="*/ 2147483647 h 284"/>
                <a:gd name="T46" fmla="*/ 0 w 284"/>
                <a:gd name="T47" fmla="*/ 2147483647 h 284"/>
                <a:gd name="T48" fmla="*/ 0 w 284"/>
                <a:gd name="T49" fmla="*/ 2147483647 h 284"/>
                <a:gd name="T50" fmla="*/ 2147483647 w 284"/>
                <a:gd name="T51" fmla="*/ 2147483647 h 284"/>
                <a:gd name="T52" fmla="*/ 2147483647 w 284"/>
                <a:gd name="T53" fmla="*/ 2147483647 h 284"/>
                <a:gd name="T54" fmla="*/ 2147483647 w 284"/>
                <a:gd name="T55" fmla="*/ 2147483647 h 284"/>
                <a:gd name="T56" fmla="*/ 2147483647 w 284"/>
                <a:gd name="T57" fmla="*/ 2147483647 h 284"/>
                <a:gd name="T58" fmla="*/ 2147483647 w 284"/>
                <a:gd name="T59" fmla="*/ 2147483647 h 284"/>
                <a:gd name="T60" fmla="*/ 2147483647 w 284"/>
                <a:gd name="T61" fmla="*/ 2147483647 h 284"/>
                <a:gd name="T62" fmla="*/ 2147483647 w 284"/>
                <a:gd name="T63" fmla="*/ 2147483647 h 284"/>
                <a:gd name="T64" fmla="*/ 2147483647 w 284"/>
                <a:gd name="T65" fmla="*/ 2147483647 h 284"/>
                <a:gd name="T66" fmla="*/ 2147483647 w 284"/>
                <a:gd name="T67" fmla="*/ 2147483647 h 284"/>
                <a:gd name="T68" fmla="*/ 2147483647 w 284"/>
                <a:gd name="T69" fmla="*/ 2147483647 h 284"/>
                <a:gd name="T70" fmla="*/ 2147483647 w 284"/>
                <a:gd name="T71" fmla="*/ 2147483647 h 284"/>
                <a:gd name="T72" fmla="*/ 2147483647 w 284"/>
                <a:gd name="T73" fmla="*/ 2147483647 h 284"/>
                <a:gd name="T74" fmla="*/ 2147483647 w 284"/>
                <a:gd name="T75" fmla="*/ 2147483647 h 284"/>
                <a:gd name="T76" fmla="*/ 2147483647 w 284"/>
                <a:gd name="T77" fmla="*/ 2147483647 h 284"/>
                <a:gd name="T78" fmla="*/ 2147483647 w 284"/>
                <a:gd name="T79" fmla="*/ 2147483647 h 284"/>
                <a:gd name="T80" fmla="*/ 2147483647 w 284"/>
                <a:gd name="T81" fmla="*/ 2147483647 h 284"/>
                <a:gd name="T82" fmla="*/ 2147483647 w 284"/>
                <a:gd name="T83" fmla="*/ 2147483647 h 284"/>
                <a:gd name="T84" fmla="*/ 2147483647 w 284"/>
                <a:gd name="T85" fmla="*/ 2147483647 h 284"/>
                <a:gd name="T86" fmla="*/ 2147483647 w 284"/>
                <a:gd name="T87" fmla="*/ 2147483647 h 284"/>
                <a:gd name="T88" fmla="*/ 2147483647 w 284"/>
                <a:gd name="T89" fmla="*/ 2147483647 h 284"/>
                <a:gd name="T90" fmla="*/ 2147483647 w 284"/>
                <a:gd name="T91" fmla="*/ 2147483647 h 284"/>
                <a:gd name="T92" fmla="*/ 2147483647 w 284"/>
                <a:gd name="T93" fmla="*/ 2147483647 h 284"/>
                <a:gd name="T94" fmla="*/ 2147483647 w 284"/>
                <a:gd name="T95" fmla="*/ 2147483647 h 284"/>
                <a:gd name="T96" fmla="*/ 2147483647 w 284"/>
                <a:gd name="T97" fmla="*/ 2147483647 h 284"/>
                <a:gd name="T98" fmla="*/ 2147483647 w 284"/>
                <a:gd name="T99" fmla="*/ 2147483647 h 284"/>
                <a:gd name="T100" fmla="*/ 2147483647 w 284"/>
                <a:gd name="T101" fmla="*/ 2147483647 h 284"/>
                <a:gd name="T102" fmla="*/ 2147483647 w 284"/>
                <a:gd name="T103" fmla="*/ 2147483647 h 284"/>
                <a:gd name="T104" fmla="*/ 2147483647 w 284"/>
                <a:gd name="T105" fmla="*/ 2147483647 h 284"/>
                <a:gd name="T106" fmla="*/ 2147483647 w 284"/>
                <a:gd name="T107" fmla="*/ 2147483647 h 284"/>
                <a:gd name="T108" fmla="*/ 2147483647 w 284"/>
                <a:gd name="T109" fmla="*/ 2147483647 h 284"/>
                <a:gd name="T110" fmla="*/ 2147483647 w 284"/>
                <a:gd name="T111" fmla="*/ 2147483647 h 284"/>
                <a:gd name="T112" fmla="*/ 2147483647 w 284"/>
                <a:gd name="T113" fmla="*/ 2147483647 h 284"/>
                <a:gd name="T114" fmla="*/ 2147483647 w 284"/>
                <a:gd name="T115" fmla="*/ 2147483647 h 284"/>
                <a:gd name="T116" fmla="*/ 2147483647 w 284"/>
                <a:gd name="T117" fmla="*/ 2147483647 h 284"/>
                <a:gd name="T118" fmla="*/ 2147483647 w 284"/>
                <a:gd name="T119" fmla="*/ 2147483647 h 2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84"/>
                <a:gd name="T181" fmla="*/ 0 h 284"/>
                <a:gd name="T182" fmla="*/ 284 w 284"/>
                <a:gd name="T183" fmla="*/ 284 h 2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84" h="284">
                  <a:moveTo>
                    <a:pt x="47" y="36"/>
                  </a:moveTo>
                  <a:cubicBezTo>
                    <a:pt x="36" y="47"/>
                    <a:pt x="36" y="47"/>
                    <a:pt x="36" y="47"/>
                  </a:cubicBezTo>
                  <a:cubicBezTo>
                    <a:pt x="31" y="52"/>
                    <a:pt x="31" y="61"/>
                    <a:pt x="36" y="66"/>
                  </a:cubicBezTo>
                  <a:cubicBezTo>
                    <a:pt x="47" y="77"/>
                    <a:pt x="47" y="77"/>
                    <a:pt x="47" y="77"/>
                  </a:cubicBezTo>
                  <a:cubicBezTo>
                    <a:pt x="55" y="65"/>
                    <a:pt x="65" y="54"/>
                    <a:pt x="77" y="46"/>
                  </a:cubicBezTo>
                  <a:cubicBezTo>
                    <a:pt x="67" y="36"/>
                    <a:pt x="67" y="36"/>
                    <a:pt x="67" y="36"/>
                  </a:cubicBezTo>
                  <a:cubicBezTo>
                    <a:pt x="61" y="31"/>
                    <a:pt x="52" y="31"/>
                    <a:pt x="47" y="36"/>
                  </a:cubicBezTo>
                  <a:close/>
                  <a:moveTo>
                    <a:pt x="238" y="36"/>
                  </a:moveTo>
                  <a:cubicBezTo>
                    <a:pt x="232" y="31"/>
                    <a:pt x="223" y="31"/>
                    <a:pt x="218" y="36"/>
                  </a:cubicBezTo>
                  <a:cubicBezTo>
                    <a:pt x="207" y="46"/>
                    <a:pt x="207" y="46"/>
                    <a:pt x="207" y="46"/>
                  </a:cubicBezTo>
                  <a:cubicBezTo>
                    <a:pt x="219" y="54"/>
                    <a:pt x="230" y="65"/>
                    <a:pt x="238" y="77"/>
                  </a:cubicBezTo>
                  <a:cubicBezTo>
                    <a:pt x="248" y="66"/>
                    <a:pt x="248" y="66"/>
                    <a:pt x="248" y="66"/>
                  </a:cubicBezTo>
                  <a:cubicBezTo>
                    <a:pt x="254" y="61"/>
                    <a:pt x="254" y="52"/>
                    <a:pt x="248" y="47"/>
                  </a:cubicBezTo>
                  <a:lnTo>
                    <a:pt x="238" y="36"/>
                  </a:lnTo>
                  <a:close/>
                  <a:moveTo>
                    <a:pt x="150" y="0"/>
                  </a:moveTo>
                  <a:cubicBezTo>
                    <a:pt x="135" y="0"/>
                    <a:pt x="135" y="0"/>
                    <a:pt x="135" y="0"/>
                  </a:cubicBezTo>
                  <a:cubicBezTo>
                    <a:pt x="127" y="0"/>
                    <a:pt x="121" y="6"/>
                    <a:pt x="121" y="14"/>
                  </a:cubicBezTo>
                  <a:cubicBezTo>
                    <a:pt x="121" y="28"/>
                    <a:pt x="121" y="28"/>
                    <a:pt x="121" y="28"/>
                  </a:cubicBezTo>
                  <a:cubicBezTo>
                    <a:pt x="128" y="27"/>
                    <a:pt x="135" y="26"/>
                    <a:pt x="142" y="26"/>
                  </a:cubicBezTo>
                  <a:cubicBezTo>
                    <a:pt x="150" y="26"/>
                    <a:pt x="157" y="27"/>
                    <a:pt x="164" y="28"/>
                  </a:cubicBezTo>
                  <a:cubicBezTo>
                    <a:pt x="164" y="14"/>
                    <a:pt x="164" y="14"/>
                    <a:pt x="164" y="14"/>
                  </a:cubicBezTo>
                  <a:cubicBezTo>
                    <a:pt x="164" y="6"/>
                    <a:pt x="157" y="0"/>
                    <a:pt x="150" y="0"/>
                  </a:cubicBezTo>
                  <a:close/>
                  <a:moveTo>
                    <a:pt x="14" y="121"/>
                  </a:moveTo>
                  <a:cubicBezTo>
                    <a:pt x="6" y="121"/>
                    <a:pt x="0" y="127"/>
                    <a:pt x="0" y="135"/>
                  </a:cubicBezTo>
                  <a:cubicBezTo>
                    <a:pt x="0" y="149"/>
                    <a:pt x="0" y="149"/>
                    <a:pt x="0" y="149"/>
                  </a:cubicBezTo>
                  <a:cubicBezTo>
                    <a:pt x="0" y="157"/>
                    <a:pt x="6" y="163"/>
                    <a:pt x="14" y="163"/>
                  </a:cubicBezTo>
                  <a:cubicBezTo>
                    <a:pt x="28" y="163"/>
                    <a:pt x="28" y="163"/>
                    <a:pt x="28" y="163"/>
                  </a:cubicBezTo>
                  <a:cubicBezTo>
                    <a:pt x="27" y="156"/>
                    <a:pt x="26" y="149"/>
                    <a:pt x="26" y="142"/>
                  </a:cubicBezTo>
                  <a:cubicBezTo>
                    <a:pt x="26" y="135"/>
                    <a:pt x="27" y="127"/>
                    <a:pt x="28" y="121"/>
                  </a:cubicBezTo>
                  <a:lnTo>
                    <a:pt x="14" y="121"/>
                  </a:lnTo>
                  <a:close/>
                  <a:moveTo>
                    <a:pt x="238" y="207"/>
                  </a:moveTo>
                  <a:cubicBezTo>
                    <a:pt x="230" y="219"/>
                    <a:pt x="219" y="229"/>
                    <a:pt x="207" y="238"/>
                  </a:cubicBezTo>
                  <a:cubicBezTo>
                    <a:pt x="218" y="248"/>
                    <a:pt x="218" y="248"/>
                    <a:pt x="218" y="248"/>
                  </a:cubicBezTo>
                  <a:cubicBezTo>
                    <a:pt x="223" y="253"/>
                    <a:pt x="232" y="253"/>
                    <a:pt x="238" y="248"/>
                  </a:cubicBezTo>
                  <a:cubicBezTo>
                    <a:pt x="248" y="237"/>
                    <a:pt x="248" y="237"/>
                    <a:pt x="248" y="237"/>
                  </a:cubicBezTo>
                  <a:cubicBezTo>
                    <a:pt x="254" y="232"/>
                    <a:pt x="254" y="223"/>
                    <a:pt x="248" y="218"/>
                  </a:cubicBezTo>
                  <a:lnTo>
                    <a:pt x="238" y="207"/>
                  </a:lnTo>
                  <a:close/>
                  <a:moveTo>
                    <a:pt x="270" y="121"/>
                  </a:moveTo>
                  <a:cubicBezTo>
                    <a:pt x="256" y="121"/>
                    <a:pt x="256" y="121"/>
                    <a:pt x="256" y="121"/>
                  </a:cubicBezTo>
                  <a:cubicBezTo>
                    <a:pt x="257" y="127"/>
                    <a:pt x="258" y="135"/>
                    <a:pt x="258" y="142"/>
                  </a:cubicBezTo>
                  <a:cubicBezTo>
                    <a:pt x="258" y="149"/>
                    <a:pt x="257" y="156"/>
                    <a:pt x="256" y="163"/>
                  </a:cubicBezTo>
                  <a:cubicBezTo>
                    <a:pt x="270" y="163"/>
                    <a:pt x="270" y="163"/>
                    <a:pt x="270" y="163"/>
                  </a:cubicBezTo>
                  <a:cubicBezTo>
                    <a:pt x="278" y="163"/>
                    <a:pt x="284" y="157"/>
                    <a:pt x="284" y="149"/>
                  </a:cubicBezTo>
                  <a:cubicBezTo>
                    <a:pt x="284" y="135"/>
                    <a:pt x="284" y="135"/>
                    <a:pt x="284" y="135"/>
                  </a:cubicBezTo>
                  <a:cubicBezTo>
                    <a:pt x="284" y="127"/>
                    <a:pt x="278" y="121"/>
                    <a:pt x="270" y="121"/>
                  </a:cubicBezTo>
                  <a:close/>
                  <a:moveTo>
                    <a:pt x="47" y="207"/>
                  </a:moveTo>
                  <a:cubicBezTo>
                    <a:pt x="36" y="218"/>
                    <a:pt x="36" y="218"/>
                    <a:pt x="36" y="218"/>
                  </a:cubicBezTo>
                  <a:cubicBezTo>
                    <a:pt x="31" y="223"/>
                    <a:pt x="31" y="232"/>
                    <a:pt x="36" y="237"/>
                  </a:cubicBezTo>
                  <a:cubicBezTo>
                    <a:pt x="47" y="248"/>
                    <a:pt x="47" y="248"/>
                    <a:pt x="47" y="248"/>
                  </a:cubicBezTo>
                  <a:cubicBezTo>
                    <a:pt x="52" y="253"/>
                    <a:pt x="61" y="253"/>
                    <a:pt x="67" y="248"/>
                  </a:cubicBezTo>
                  <a:cubicBezTo>
                    <a:pt x="77" y="238"/>
                    <a:pt x="77" y="238"/>
                    <a:pt x="77" y="238"/>
                  </a:cubicBezTo>
                  <a:cubicBezTo>
                    <a:pt x="65" y="229"/>
                    <a:pt x="55" y="219"/>
                    <a:pt x="47" y="207"/>
                  </a:cubicBezTo>
                  <a:close/>
                  <a:moveTo>
                    <a:pt x="121" y="256"/>
                  </a:moveTo>
                  <a:cubicBezTo>
                    <a:pt x="121" y="270"/>
                    <a:pt x="121" y="270"/>
                    <a:pt x="121" y="270"/>
                  </a:cubicBezTo>
                  <a:cubicBezTo>
                    <a:pt x="121" y="278"/>
                    <a:pt x="127" y="284"/>
                    <a:pt x="135" y="284"/>
                  </a:cubicBezTo>
                  <a:cubicBezTo>
                    <a:pt x="150" y="284"/>
                    <a:pt x="150" y="284"/>
                    <a:pt x="150" y="284"/>
                  </a:cubicBezTo>
                  <a:cubicBezTo>
                    <a:pt x="157" y="284"/>
                    <a:pt x="164" y="278"/>
                    <a:pt x="164" y="270"/>
                  </a:cubicBezTo>
                  <a:cubicBezTo>
                    <a:pt x="164" y="256"/>
                    <a:pt x="164" y="256"/>
                    <a:pt x="164" y="256"/>
                  </a:cubicBezTo>
                  <a:cubicBezTo>
                    <a:pt x="157" y="257"/>
                    <a:pt x="150" y="258"/>
                    <a:pt x="142" y="258"/>
                  </a:cubicBezTo>
                  <a:cubicBezTo>
                    <a:pt x="135" y="258"/>
                    <a:pt x="128" y="257"/>
                    <a:pt x="121" y="256"/>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79" name="Freeform 678"/>
            <p:cNvSpPr>
              <a:spLocks noChangeArrowheads="1"/>
            </p:cNvSpPr>
            <p:nvPr/>
          </p:nvSpPr>
          <p:spPr bwMode="auto">
            <a:xfrm>
              <a:off x="101784" y="0"/>
              <a:ext cx="478760" cy="475650"/>
            </a:xfrm>
            <a:custGeom>
              <a:avLst/>
              <a:gdLst>
                <a:gd name="T0" fmla="*/ 2147483647 w 244"/>
                <a:gd name="T1" fmla="*/ 2147483647 h 243"/>
                <a:gd name="T2" fmla="*/ 2147483647 w 244"/>
                <a:gd name="T3" fmla="*/ 2147483647 h 243"/>
                <a:gd name="T4" fmla="*/ 2147483647 w 244"/>
                <a:gd name="T5" fmla="*/ 2147483647 h 243"/>
                <a:gd name="T6" fmla="*/ 2147483647 w 244"/>
                <a:gd name="T7" fmla="*/ 2147483647 h 243"/>
                <a:gd name="T8" fmla="*/ 2147483647 w 244"/>
                <a:gd name="T9" fmla="*/ 0 h 243"/>
                <a:gd name="T10" fmla="*/ 2147483647 w 244"/>
                <a:gd name="T11" fmla="*/ 0 h 243"/>
                <a:gd name="T12" fmla="*/ 2147483647 w 244"/>
                <a:gd name="T13" fmla="*/ 2147483647 h 243"/>
                <a:gd name="T14" fmla="*/ 2147483647 w 244"/>
                <a:gd name="T15" fmla="*/ 2147483647 h 243"/>
                <a:gd name="T16" fmla="*/ 2147483647 w 244"/>
                <a:gd name="T17" fmla="*/ 2147483647 h 243"/>
                <a:gd name="T18" fmla="*/ 2147483647 w 244"/>
                <a:gd name="T19" fmla="*/ 2147483647 h 243"/>
                <a:gd name="T20" fmla="*/ 2147483647 w 244"/>
                <a:gd name="T21" fmla="*/ 2147483647 h 243"/>
                <a:gd name="T22" fmla="*/ 2147483647 w 244"/>
                <a:gd name="T23" fmla="*/ 2147483647 h 243"/>
                <a:gd name="T24" fmla="*/ 2147483647 w 244"/>
                <a:gd name="T25" fmla="*/ 2147483647 h 243"/>
                <a:gd name="T26" fmla="*/ 2147483647 w 244"/>
                <a:gd name="T27" fmla="*/ 2147483647 h 243"/>
                <a:gd name="T28" fmla="*/ 2147483647 w 244"/>
                <a:gd name="T29" fmla="*/ 2147483647 h 243"/>
                <a:gd name="T30" fmla="*/ 2147483647 w 244"/>
                <a:gd name="T31" fmla="*/ 2147483647 h 243"/>
                <a:gd name="T32" fmla="*/ 0 w 244"/>
                <a:gd name="T33" fmla="*/ 2147483647 h 243"/>
                <a:gd name="T34" fmla="*/ 0 w 244"/>
                <a:gd name="T35" fmla="*/ 2147483647 h 243"/>
                <a:gd name="T36" fmla="*/ 2147483647 w 244"/>
                <a:gd name="T37" fmla="*/ 2147483647 h 243"/>
                <a:gd name="T38" fmla="*/ 2147483647 w 244"/>
                <a:gd name="T39" fmla="*/ 2147483647 h 243"/>
                <a:gd name="T40" fmla="*/ 2147483647 w 244"/>
                <a:gd name="T41" fmla="*/ 2147483647 h 243"/>
                <a:gd name="T42" fmla="*/ 2147483647 w 244"/>
                <a:gd name="T43" fmla="*/ 2147483647 h 243"/>
                <a:gd name="T44" fmla="*/ 2147483647 w 244"/>
                <a:gd name="T45" fmla="*/ 2147483647 h 243"/>
                <a:gd name="T46" fmla="*/ 2147483647 w 244"/>
                <a:gd name="T47" fmla="*/ 2147483647 h 243"/>
                <a:gd name="T48" fmla="*/ 2147483647 w 244"/>
                <a:gd name="T49" fmla="*/ 2147483647 h 243"/>
                <a:gd name="T50" fmla="*/ 2147483647 w 244"/>
                <a:gd name="T51" fmla="*/ 2147483647 h 243"/>
                <a:gd name="T52" fmla="*/ 2147483647 w 244"/>
                <a:gd name="T53" fmla="*/ 2147483647 h 24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44"/>
                <a:gd name="T82" fmla="*/ 0 h 243"/>
                <a:gd name="T83" fmla="*/ 244 w 244"/>
                <a:gd name="T84" fmla="*/ 243 h 24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44" h="243">
                  <a:moveTo>
                    <a:pt x="218" y="36"/>
                  </a:moveTo>
                  <a:cubicBezTo>
                    <a:pt x="207" y="46"/>
                    <a:pt x="207" y="46"/>
                    <a:pt x="207" y="46"/>
                  </a:cubicBezTo>
                  <a:cubicBezTo>
                    <a:pt x="195" y="37"/>
                    <a:pt x="180" y="31"/>
                    <a:pt x="164" y="28"/>
                  </a:cubicBezTo>
                  <a:cubicBezTo>
                    <a:pt x="164" y="14"/>
                    <a:pt x="164" y="14"/>
                    <a:pt x="164" y="14"/>
                  </a:cubicBezTo>
                  <a:cubicBezTo>
                    <a:pt x="164" y="6"/>
                    <a:pt x="157" y="0"/>
                    <a:pt x="150" y="0"/>
                  </a:cubicBezTo>
                  <a:cubicBezTo>
                    <a:pt x="135" y="0"/>
                    <a:pt x="135" y="0"/>
                    <a:pt x="135" y="0"/>
                  </a:cubicBezTo>
                  <a:cubicBezTo>
                    <a:pt x="127" y="0"/>
                    <a:pt x="121" y="6"/>
                    <a:pt x="121" y="14"/>
                  </a:cubicBezTo>
                  <a:cubicBezTo>
                    <a:pt x="121" y="28"/>
                    <a:pt x="121" y="28"/>
                    <a:pt x="121" y="28"/>
                  </a:cubicBezTo>
                  <a:cubicBezTo>
                    <a:pt x="105" y="31"/>
                    <a:pt x="90" y="37"/>
                    <a:pt x="77" y="46"/>
                  </a:cubicBezTo>
                  <a:cubicBezTo>
                    <a:pt x="67" y="36"/>
                    <a:pt x="67" y="36"/>
                    <a:pt x="67" y="36"/>
                  </a:cubicBezTo>
                  <a:cubicBezTo>
                    <a:pt x="61" y="31"/>
                    <a:pt x="52" y="31"/>
                    <a:pt x="47" y="36"/>
                  </a:cubicBezTo>
                  <a:cubicBezTo>
                    <a:pt x="36" y="47"/>
                    <a:pt x="36" y="47"/>
                    <a:pt x="36" y="47"/>
                  </a:cubicBezTo>
                  <a:cubicBezTo>
                    <a:pt x="31" y="52"/>
                    <a:pt x="31" y="61"/>
                    <a:pt x="36" y="66"/>
                  </a:cubicBezTo>
                  <a:cubicBezTo>
                    <a:pt x="47" y="77"/>
                    <a:pt x="47" y="77"/>
                    <a:pt x="47" y="77"/>
                  </a:cubicBezTo>
                  <a:cubicBezTo>
                    <a:pt x="38" y="90"/>
                    <a:pt x="31" y="104"/>
                    <a:pt x="28" y="121"/>
                  </a:cubicBezTo>
                  <a:cubicBezTo>
                    <a:pt x="14" y="121"/>
                    <a:pt x="14" y="121"/>
                    <a:pt x="14" y="121"/>
                  </a:cubicBezTo>
                  <a:cubicBezTo>
                    <a:pt x="6" y="121"/>
                    <a:pt x="0" y="127"/>
                    <a:pt x="0" y="135"/>
                  </a:cubicBezTo>
                  <a:cubicBezTo>
                    <a:pt x="0" y="149"/>
                    <a:pt x="0" y="149"/>
                    <a:pt x="0" y="149"/>
                  </a:cubicBezTo>
                  <a:cubicBezTo>
                    <a:pt x="0" y="157"/>
                    <a:pt x="6" y="163"/>
                    <a:pt x="14" y="163"/>
                  </a:cubicBezTo>
                  <a:cubicBezTo>
                    <a:pt x="28" y="163"/>
                    <a:pt x="28" y="163"/>
                    <a:pt x="28" y="163"/>
                  </a:cubicBezTo>
                  <a:cubicBezTo>
                    <a:pt x="31" y="179"/>
                    <a:pt x="38" y="194"/>
                    <a:pt x="47" y="207"/>
                  </a:cubicBezTo>
                  <a:cubicBezTo>
                    <a:pt x="36" y="218"/>
                    <a:pt x="36" y="218"/>
                    <a:pt x="36" y="218"/>
                  </a:cubicBezTo>
                  <a:cubicBezTo>
                    <a:pt x="31" y="223"/>
                    <a:pt x="31" y="232"/>
                    <a:pt x="36" y="237"/>
                  </a:cubicBezTo>
                  <a:cubicBezTo>
                    <a:pt x="42" y="243"/>
                    <a:pt x="42" y="243"/>
                    <a:pt x="42" y="243"/>
                  </a:cubicBezTo>
                  <a:cubicBezTo>
                    <a:pt x="244" y="42"/>
                    <a:pt x="244" y="42"/>
                    <a:pt x="244" y="42"/>
                  </a:cubicBezTo>
                  <a:cubicBezTo>
                    <a:pt x="238" y="36"/>
                    <a:pt x="238" y="36"/>
                    <a:pt x="238" y="36"/>
                  </a:cubicBezTo>
                  <a:cubicBezTo>
                    <a:pt x="232" y="31"/>
                    <a:pt x="223" y="31"/>
                    <a:pt x="218" y="36"/>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80" name="Freeform 679"/>
            <p:cNvSpPr>
              <a:spLocks noChangeArrowheads="1"/>
            </p:cNvSpPr>
            <p:nvPr/>
          </p:nvSpPr>
          <p:spPr bwMode="auto">
            <a:xfrm>
              <a:off x="339279" y="39637"/>
              <a:ext cx="84820" cy="15100"/>
            </a:xfrm>
            <a:custGeom>
              <a:avLst/>
              <a:gdLst>
                <a:gd name="T0" fmla="*/ 0 w 43"/>
                <a:gd name="T1" fmla="*/ 2147483647 h 8"/>
                <a:gd name="T2" fmla="*/ 0 w 43"/>
                <a:gd name="T3" fmla="*/ 2147483647 h 8"/>
                <a:gd name="T4" fmla="*/ 2147483647 w 43"/>
                <a:gd name="T5" fmla="*/ 2147483647 h 8"/>
                <a:gd name="T6" fmla="*/ 2147483647 w 43"/>
                <a:gd name="T7" fmla="*/ 2147483647 h 8"/>
                <a:gd name="T8" fmla="*/ 2147483647 w 43"/>
                <a:gd name="T9" fmla="*/ 2147483647 h 8"/>
                <a:gd name="T10" fmla="*/ 2147483647 w 43"/>
                <a:gd name="T11" fmla="*/ 0 h 8"/>
                <a:gd name="T12" fmla="*/ 0 w 43"/>
                <a:gd name="T13" fmla="*/ 2147483647 h 8"/>
                <a:gd name="T14" fmla="*/ 0 60000 65536"/>
                <a:gd name="T15" fmla="*/ 0 60000 65536"/>
                <a:gd name="T16" fmla="*/ 0 60000 65536"/>
                <a:gd name="T17" fmla="*/ 0 60000 65536"/>
                <a:gd name="T18" fmla="*/ 0 60000 65536"/>
                <a:gd name="T19" fmla="*/ 0 60000 65536"/>
                <a:gd name="T20" fmla="*/ 0 60000 65536"/>
                <a:gd name="T21" fmla="*/ 0 w 43"/>
                <a:gd name="T22" fmla="*/ 0 h 8"/>
                <a:gd name="T23" fmla="*/ 43 w 4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8">
                  <a:moveTo>
                    <a:pt x="0" y="2"/>
                  </a:moveTo>
                  <a:cubicBezTo>
                    <a:pt x="0" y="8"/>
                    <a:pt x="0" y="8"/>
                    <a:pt x="0" y="8"/>
                  </a:cubicBezTo>
                  <a:cubicBezTo>
                    <a:pt x="7" y="7"/>
                    <a:pt x="14" y="6"/>
                    <a:pt x="21" y="6"/>
                  </a:cubicBezTo>
                  <a:cubicBezTo>
                    <a:pt x="29" y="6"/>
                    <a:pt x="36" y="7"/>
                    <a:pt x="43" y="8"/>
                  </a:cubicBezTo>
                  <a:cubicBezTo>
                    <a:pt x="43" y="2"/>
                    <a:pt x="43" y="2"/>
                    <a:pt x="43" y="2"/>
                  </a:cubicBezTo>
                  <a:cubicBezTo>
                    <a:pt x="36" y="1"/>
                    <a:pt x="29" y="0"/>
                    <a:pt x="21" y="0"/>
                  </a:cubicBezTo>
                  <a:cubicBezTo>
                    <a:pt x="14" y="0"/>
                    <a:pt x="7" y="1"/>
                    <a:pt x="0" y="2"/>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81" name="Freeform 680"/>
            <p:cNvSpPr>
              <a:spLocks noChangeArrowheads="1"/>
            </p:cNvSpPr>
            <p:nvPr/>
          </p:nvSpPr>
          <p:spPr bwMode="auto">
            <a:xfrm>
              <a:off x="508918" y="83050"/>
              <a:ext cx="67856" cy="67950"/>
            </a:xfrm>
            <a:custGeom>
              <a:avLst/>
              <a:gdLst>
                <a:gd name="T0" fmla="*/ 2147483647 w 35"/>
                <a:gd name="T1" fmla="*/ 2147483647 h 35"/>
                <a:gd name="T2" fmla="*/ 2147483647 w 35"/>
                <a:gd name="T3" fmla="*/ 2147483647 h 35"/>
                <a:gd name="T4" fmla="*/ 2147483647 w 35"/>
                <a:gd name="T5" fmla="*/ 0 h 35"/>
                <a:gd name="T6" fmla="*/ 0 w 35"/>
                <a:gd name="T7" fmla="*/ 2147483647 h 35"/>
                <a:gd name="T8" fmla="*/ 2147483647 w 35"/>
                <a:gd name="T9" fmla="*/ 2147483647 h 35"/>
                <a:gd name="T10" fmla="*/ 0 60000 65536"/>
                <a:gd name="T11" fmla="*/ 0 60000 65536"/>
                <a:gd name="T12" fmla="*/ 0 60000 65536"/>
                <a:gd name="T13" fmla="*/ 0 60000 65536"/>
                <a:gd name="T14" fmla="*/ 0 60000 65536"/>
                <a:gd name="T15" fmla="*/ 0 w 35"/>
                <a:gd name="T16" fmla="*/ 0 h 35"/>
                <a:gd name="T17" fmla="*/ 35 w 35"/>
                <a:gd name="T18" fmla="*/ 35 h 35"/>
              </a:gdLst>
              <a:ahLst/>
              <a:cxnLst>
                <a:cxn ang="T10">
                  <a:pos x="T0" y="T1"/>
                </a:cxn>
                <a:cxn ang="T11">
                  <a:pos x="T2" y="T3"/>
                </a:cxn>
                <a:cxn ang="T12">
                  <a:pos x="T4" y="T5"/>
                </a:cxn>
                <a:cxn ang="T13">
                  <a:pos x="T6" y="T7"/>
                </a:cxn>
                <a:cxn ang="T14">
                  <a:pos x="T8" y="T9"/>
                </a:cxn>
              </a:cxnLst>
              <a:rect l="T15" t="T16" r="T17" b="T18"/>
              <a:pathLst>
                <a:path w="35" h="35">
                  <a:moveTo>
                    <a:pt x="31" y="35"/>
                  </a:moveTo>
                  <a:cubicBezTo>
                    <a:pt x="35" y="30"/>
                    <a:pt x="35" y="30"/>
                    <a:pt x="35" y="30"/>
                  </a:cubicBezTo>
                  <a:cubicBezTo>
                    <a:pt x="27" y="19"/>
                    <a:pt x="17" y="8"/>
                    <a:pt x="5" y="0"/>
                  </a:cubicBezTo>
                  <a:cubicBezTo>
                    <a:pt x="0" y="4"/>
                    <a:pt x="0" y="4"/>
                    <a:pt x="0" y="4"/>
                  </a:cubicBezTo>
                  <a:cubicBezTo>
                    <a:pt x="12" y="12"/>
                    <a:pt x="23" y="23"/>
                    <a:pt x="31" y="35"/>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82" name="Freeform 681"/>
            <p:cNvSpPr>
              <a:spLocks noChangeArrowheads="1"/>
            </p:cNvSpPr>
            <p:nvPr/>
          </p:nvSpPr>
          <p:spPr bwMode="auto">
            <a:xfrm>
              <a:off x="141367" y="237825"/>
              <a:ext cx="16963" cy="81162"/>
            </a:xfrm>
            <a:custGeom>
              <a:avLst/>
              <a:gdLst>
                <a:gd name="T0" fmla="*/ 2147483647 w 8"/>
                <a:gd name="T1" fmla="*/ 0 h 42"/>
                <a:gd name="T2" fmla="*/ 0 w 8"/>
                <a:gd name="T3" fmla="*/ 2147483647 h 42"/>
                <a:gd name="T4" fmla="*/ 2147483647 w 8"/>
                <a:gd name="T5" fmla="*/ 2147483647 h 42"/>
                <a:gd name="T6" fmla="*/ 2147483647 w 8"/>
                <a:gd name="T7" fmla="*/ 2147483647 h 42"/>
                <a:gd name="T8" fmla="*/ 2147483647 w 8"/>
                <a:gd name="T9" fmla="*/ 2147483647 h 42"/>
                <a:gd name="T10" fmla="*/ 2147483647 w 8"/>
                <a:gd name="T11" fmla="*/ 0 h 42"/>
                <a:gd name="T12" fmla="*/ 2147483647 w 8"/>
                <a:gd name="T13" fmla="*/ 0 h 42"/>
                <a:gd name="T14" fmla="*/ 0 60000 65536"/>
                <a:gd name="T15" fmla="*/ 0 60000 65536"/>
                <a:gd name="T16" fmla="*/ 0 60000 65536"/>
                <a:gd name="T17" fmla="*/ 0 60000 65536"/>
                <a:gd name="T18" fmla="*/ 0 60000 65536"/>
                <a:gd name="T19" fmla="*/ 0 60000 65536"/>
                <a:gd name="T20" fmla="*/ 0 60000 65536"/>
                <a:gd name="T21" fmla="*/ 0 w 8"/>
                <a:gd name="T22" fmla="*/ 0 h 42"/>
                <a:gd name="T23" fmla="*/ 8 w 8"/>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42">
                  <a:moveTo>
                    <a:pt x="2" y="0"/>
                  </a:moveTo>
                  <a:cubicBezTo>
                    <a:pt x="1" y="6"/>
                    <a:pt x="0" y="14"/>
                    <a:pt x="0" y="21"/>
                  </a:cubicBezTo>
                  <a:cubicBezTo>
                    <a:pt x="0" y="28"/>
                    <a:pt x="1" y="35"/>
                    <a:pt x="2" y="42"/>
                  </a:cubicBezTo>
                  <a:cubicBezTo>
                    <a:pt x="8" y="42"/>
                    <a:pt x="8" y="42"/>
                    <a:pt x="8" y="42"/>
                  </a:cubicBezTo>
                  <a:cubicBezTo>
                    <a:pt x="7" y="35"/>
                    <a:pt x="6" y="28"/>
                    <a:pt x="6" y="21"/>
                  </a:cubicBezTo>
                  <a:cubicBezTo>
                    <a:pt x="6" y="14"/>
                    <a:pt x="7" y="6"/>
                    <a:pt x="8" y="0"/>
                  </a:cubicBezTo>
                  <a:lnTo>
                    <a:pt x="2"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83" name="Freeform 682"/>
            <p:cNvSpPr>
              <a:spLocks noChangeArrowheads="1"/>
            </p:cNvSpPr>
            <p:nvPr/>
          </p:nvSpPr>
          <p:spPr bwMode="auto">
            <a:xfrm>
              <a:off x="508918" y="405812"/>
              <a:ext cx="67856" cy="67950"/>
            </a:xfrm>
            <a:custGeom>
              <a:avLst/>
              <a:gdLst>
                <a:gd name="T0" fmla="*/ 0 w 35"/>
                <a:gd name="T1" fmla="*/ 2147483647 h 35"/>
                <a:gd name="T2" fmla="*/ 2147483647 w 35"/>
                <a:gd name="T3" fmla="*/ 2147483647 h 35"/>
                <a:gd name="T4" fmla="*/ 2147483647 w 35"/>
                <a:gd name="T5" fmla="*/ 2147483647 h 35"/>
                <a:gd name="T6" fmla="*/ 2147483647 w 35"/>
                <a:gd name="T7" fmla="*/ 0 h 35"/>
                <a:gd name="T8" fmla="*/ 0 w 35"/>
                <a:gd name="T9" fmla="*/ 2147483647 h 35"/>
                <a:gd name="T10" fmla="*/ 0 60000 65536"/>
                <a:gd name="T11" fmla="*/ 0 60000 65536"/>
                <a:gd name="T12" fmla="*/ 0 60000 65536"/>
                <a:gd name="T13" fmla="*/ 0 60000 65536"/>
                <a:gd name="T14" fmla="*/ 0 60000 65536"/>
                <a:gd name="T15" fmla="*/ 0 w 35"/>
                <a:gd name="T16" fmla="*/ 0 h 35"/>
                <a:gd name="T17" fmla="*/ 35 w 35"/>
                <a:gd name="T18" fmla="*/ 35 h 35"/>
              </a:gdLst>
              <a:ahLst/>
              <a:cxnLst>
                <a:cxn ang="T10">
                  <a:pos x="T0" y="T1"/>
                </a:cxn>
                <a:cxn ang="T11">
                  <a:pos x="T2" y="T3"/>
                </a:cxn>
                <a:cxn ang="T12">
                  <a:pos x="T4" y="T5"/>
                </a:cxn>
                <a:cxn ang="T13">
                  <a:pos x="T6" y="T7"/>
                </a:cxn>
                <a:cxn ang="T14">
                  <a:pos x="T8" y="T9"/>
                </a:cxn>
              </a:cxnLst>
              <a:rect l="T15" t="T16" r="T17" b="T18"/>
              <a:pathLst>
                <a:path w="35" h="35">
                  <a:moveTo>
                    <a:pt x="0" y="31"/>
                  </a:moveTo>
                  <a:cubicBezTo>
                    <a:pt x="5" y="35"/>
                    <a:pt x="5" y="35"/>
                    <a:pt x="5" y="35"/>
                  </a:cubicBezTo>
                  <a:cubicBezTo>
                    <a:pt x="17" y="27"/>
                    <a:pt x="27" y="16"/>
                    <a:pt x="35" y="5"/>
                  </a:cubicBezTo>
                  <a:cubicBezTo>
                    <a:pt x="31" y="0"/>
                    <a:pt x="31" y="0"/>
                    <a:pt x="31" y="0"/>
                  </a:cubicBezTo>
                  <a:cubicBezTo>
                    <a:pt x="23" y="12"/>
                    <a:pt x="12" y="22"/>
                    <a:pt x="0" y="31"/>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84" name="Freeform 683"/>
            <p:cNvSpPr>
              <a:spLocks noChangeArrowheads="1"/>
            </p:cNvSpPr>
            <p:nvPr/>
          </p:nvSpPr>
          <p:spPr bwMode="auto">
            <a:xfrm>
              <a:off x="605048" y="237825"/>
              <a:ext cx="15079" cy="81162"/>
            </a:xfrm>
            <a:custGeom>
              <a:avLst/>
              <a:gdLst>
                <a:gd name="T0" fmla="*/ 2147483647 w 8"/>
                <a:gd name="T1" fmla="*/ 0 h 42"/>
                <a:gd name="T2" fmla="*/ 0 w 8"/>
                <a:gd name="T3" fmla="*/ 0 h 42"/>
                <a:gd name="T4" fmla="*/ 2147483647 w 8"/>
                <a:gd name="T5" fmla="*/ 2147483647 h 42"/>
                <a:gd name="T6" fmla="*/ 0 w 8"/>
                <a:gd name="T7" fmla="*/ 2147483647 h 42"/>
                <a:gd name="T8" fmla="*/ 2147483647 w 8"/>
                <a:gd name="T9" fmla="*/ 2147483647 h 42"/>
                <a:gd name="T10" fmla="*/ 2147483647 w 8"/>
                <a:gd name="T11" fmla="*/ 2147483647 h 42"/>
                <a:gd name="T12" fmla="*/ 2147483647 w 8"/>
                <a:gd name="T13" fmla="*/ 0 h 42"/>
                <a:gd name="T14" fmla="*/ 0 60000 65536"/>
                <a:gd name="T15" fmla="*/ 0 60000 65536"/>
                <a:gd name="T16" fmla="*/ 0 60000 65536"/>
                <a:gd name="T17" fmla="*/ 0 60000 65536"/>
                <a:gd name="T18" fmla="*/ 0 60000 65536"/>
                <a:gd name="T19" fmla="*/ 0 60000 65536"/>
                <a:gd name="T20" fmla="*/ 0 60000 65536"/>
                <a:gd name="T21" fmla="*/ 0 w 8"/>
                <a:gd name="T22" fmla="*/ 0 h 42"/>
                <a:gd name="T23" fmla="*/ 8 w 8"/>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42">
                  <a:moveTo>
                    <a:pt x="6" y="0"/>
                  </a:moveTo>
                  <a:cubicBezTo>
                    <a:pt x="0" y="0"/>
                    <a:pt x="0" y="0"/>
                    <a:pt x="0" y="0"/>
                  </a:cubicBezTo>
                  <a:cubicBezTo>
                    <a:pt x="1" y="6"/>
                    <a:pt x="2" y="14"/>
                    <a:pt x="2" y="21"/>
                  </a:cubicBezTo>
                  <a:cubicBezTo>
                    <a:pt x="2" y="28"/>
                    <a:pt x="1" y="35"/>
                    <a:pt x="0" y="42"/>
                  </a:cubicBezTo>
                  <a:cubicBezTo>
                    <a:pt x="6" y="42"/>
                    <a:pt x="6" y="42"/>
                    <a:pt x="6" y="42"/>
                  </a:cubicBezTo>
                  <a:cubicBezTo>
                    <a:pt x="7" y="35"/>
                    <a:pt x="8" y="28"/>
                    <a:pt x="8" y="21"/>
                  </a:cubicBezTo>
                  <a:cubicBezTo>
                    <a:pt x="8" y="14"/>
                    <a:pt x="7" y="6"/>
                    <a:pt x="6"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85" name="Freeform 684"/>
            <p:cNvSpPr>
              <a:spLocks noChangeArrowheads="1"/>
            </p:cNvSpPr>
            <p:nvPr/>
          </p:nvSpPr>
          <p:spPr bwMode="auto">
            <a:xfrm>
              <a:off x="339279" y="502075"/>
              <a:ext cx="84820" cy="15100"/>
            </a:xfrm>
            <a:custGeom>
              <a:avLst/>
              <a:gdLst>
                <a:gd name="T0" fmla="*/ 0 w 43"/>
                <a:gd name="T1" fmla="*/ 0 h 8"/>
                <a:gd name="T2" fmla="*/ 0 w 43"/>
                <a:gd name="T3" fmla="*/ 2147483647 h 8"/>
                <a:gd name="T4" fmla="*/ 2147483647 w 43"/>
                <a:gd name="T5" fmla="*/ 2147483647 h 8"/>
                <a:gd name="T6" fmla="*/ 2147483647 w 43"/>
                <a:gd name="T7" fmla="*/ 2147483647 h 8"/>
                <a:gd name="T8" fmla="*/ 2147483647 w 43"/>
                <a:gd name="T9" fmla="*/ 0 h 8"/>
                <a:gd name="T10" fmla="*/ 2147483647 w 43"/>
                <a:gd name="T11" fmla="*/ 2147483647 h 8"/>
                <a:gd name="T12" fmla="*/ 0 w 43"/>
                <a:gd name="T13" fmla="*/ 0 h 8"/>
                <a:gd name="T14" fmla="*/ 0 60000 65536"/>
                <a:gd name="T15" fmla="*/ 0 60000 65536"/>
                <a:gd name="T16" fmla="*/ 0 60000 65536"/>
                <a:gd name="T17" fmla="*/ 0 60000 65536"/>
                <a:gd name="T18" fmla="*/ 0 60000 65536"/>
                <a:gd name="T19" fmla="*/ 0 60000 65536"/>
                <a:gd name="T20" fmla="*/ 0 60000 65536"/>
                <a:gd name="T21" fmla="*/ 0 w 43"/>
                <a:gd name="T22" fmla="*/ 0 h 8"/>
                <a:gd name="T23" fmla="*/ 43 w 4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8">
                  <a:moveTo>
                    <a:pt x="0" y="0"/>
                  </a:moveTo>
                  <a:cubicBezTo>
                    <a:pt x="0" y="6"/>
                    <a:pt x="0" y="6"/>
                    <a:pt x="0" y="6"/>
                  </a:cubicBezTo>
                  <a:cubicBezTo>
                    <a:pt x="7" y="7"/>
                    <a:pt x="14" y="8"/>
                    <a:pt x="21" y="8"/>
                  </a:cubicBezTo>
                  <a:cubicBezTo>
                    <a:pt x="29" y="8"/>
                    <a:pt x="36" y="7"/>
                    <a:pt x="43" y="6"/>
                  </a:cubicBezTo>
                  <a:cubicBezTo>
                    <a:pt x="43" y="0"/>
                    <a:pt x="43" y="0"/>
                    <a:pt x="43" y="0"/>
                  </a:cubicBezTo>
                  <a:cubicBezTo>
                    <a:pt x="36" y="1"/>
                    <a:pt x="29" y="2"/>
                    <a:pt x="21" y="2"/>
                  </a:cubicBezTo>
                  <a:cubicBezTo>
                    <a:pt x="14" y="2"/>
                    <a:pt x="7" y="1"/>
                    <a:pt x="0"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86" name="Freeform 685"/>
            <p:cNvSpPr>
              <a:spLocks noChangeArrowheads="1"/>
            </p:cNvSpPr>
            <p:nvPr/>
          </p:nvSpPr>
          <p:spPr bwMode="auto">
            <a:xfrm>
              <a:off x="184719" y="405812"/>
              <a:ext cx="67856" cy="67950"/>
            </a:xfrm>
            <a:custGeom>
              <a:avLst/>
              <a:gdLst>
                <a:gd name="T0" fmla="*/ 2147483647 w 35"/>
                <a:gd name="T1" fmla="*/ 0 h 35"/>
                <a:gd name="T2" fmla="*/ 0 w 35"/>
                <a:gd name="T3" fmla="*/ 2147483647 h 35"/>
                <a:gd name="T4" fmla="*/ 2147483647 w 35"/>
                <a:gd name="T5" fmla="*/ 2147483647 h 35"/>
                <a:gd name="T6" fmla="*/ 2147483647 w 35"/>
                <a:gd name="T7" fmla="*/ 2147483647 h 35"/>
                <a:gd name="T8" fmla="*/ 2147483647 w 35"/>
                <a:gd name="T9" fmla="*/ 0 h 35"/>
                <a:gd name="T10" fmla="*/ 0 60000 65536"/>
                <a:gd name="T11" fmla="*/ 0 60000 65536"/>
                <a:gd name="T12" fmla="*/ 0 60000 65536"/>
                <a:gd name="T13" fmla="*/ 0 60000 65536"/>
                <a:gd name="T14" fmla="*/ 0 60000 65536"/>
                <a:gd name="T15" fmla="*/ 0 w 35"/>
                <a:gd name="T16" fmla="*/ 0 h 35"/>
                <a:gd name="T17" fmla="*/ 35 w 35"/>
                <a:gd name="T18" fmla="*/ 35 h 35"/>
              </a:gdLst>
              <a:ahLst/>
              <a:cxnLst>
                <a:cxn ang="T10">
                  <a:pos x="T0" y="T1"/>
                </a:cxn>
                <a:cxn ang="T11">
                  <a:pos x="T2" y="T3"/>
                </a:cxn>
                <a:cxn ang="T12">
                  <a:pos x="T4" y="T5"/>
                </a:cxn>
                <a:cxn ang="T13">
                  <a:pos x="T6" y="T7"/>
                </a:cxn>
                <a:cxn ang="T14">
                  <a:pos x="T8" y="T9"/>
                </a:cxn>
              </a:cxnLst>
              <a:rect l="T15" t="T16" r="T17" b="T18"/>
              <a:pathLst>
                <a:path w="35" h="35">
                  <a:moveTo>
                    <a:pt x="5" y="0"/>
                  </a:moveTo>
                  <a:cubicBezTo>
                    <a:pt x="0" y="5"/>
                    <a:pt x="0" y="5"/>
                    <a:pt x="0" y="5"/>
                  </a:cubicBezTo>
                  <a:cubicBezTo>
                    <a:pt x="9" y="16"/>
                    <a:pt x="19" y="27"/>
                    <a:pt x="31" y="35"/>
                  </a:cubicBezTo>
                  <a:cubicBezTo>
                    <a:pt x="35" y="31"/>
                    <a:pt x="35" y="31"/>
                    <a:pt x="35" y="31"/>
                  </a:cubicBezTo>
                  <a:cubicBezTo>
                    <a:pt x="23" y="22"/>
                    <a:pt x="13" y="12"/>
                    <a:pt x="5"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87" name="Freeform 686"/>
            <p:cNvSpPr>
              <a:spLocks noChangeArrowheads="1"/>
            </p:cNvSpPr>
            <p:nvPr/>
          </p:nvSpPr>
          <p:spPr bwMode="auto">
            <a:xfrm>
              <a:off x="184719" y="83050"/>
              <a:ext cx="67856" cy="67950"/>
            </a:xfrm>
            <a:custGeom>
              <a:avLst/>
              <a:gdLst>
                <a:gd name="T0" fmla="*/ 0 w 35"/>
                <a:gd name="T1" fmla="*/ 2147483647 h 35"/>
                <a:gd name="T2" fmla="*/ 2147483647 w 35"/>
                <a:gd name="T3" fmla="*/ 2147483647 h 35"/>
                <a:gd name="T4" fmla="*/ 2147483647 w 35"/>
                <a:gd name="T5" fmla="*/ 2147483647 h 35"/>
                <a:gd name="T6" fmla="*/ 2147483647 w 35"/>
                <a:gd name="T7" fmla="*/ 0 h 35"/>
                <a:gd name="T8" fmla="*/ 0 w 35"/>
                <a:gd name="T9" fmla="*/ 2147483647 h 35"/>
                <a:gd name="T10" fmla="*/ 0 60000 65536"/>
                <a:gd name="T11" fmla="*/ 0 60000 65536"/>
                <a:gd name="T12" fmla="*/ 0 60000 65536"/>
                <a:gd name="T13" fmla="*/ 0 60000 65536"/>
                <a:gd name="T14" fmla="*/ 0 60000 65536"/>
                <a:gd name="T15" fmla="*/ 0 w 35"/>
                <a:gd name="T16" fmla="*/ 0 h 35"/>
                <a:gd name="T17" fmla="*/ 35 w 35"/>
                <a:gd name="T18" fmla="*/ 35 h 35"/>
              </a:gdLst>
              <a:ahLst/>
              <a:cxnLst>
                <a:cxn ang="T10">
                  <a:pos x="T0" y="T1"/>
                </a:cxn>
                <a:cxn ang="T11">
                  <a:pos x="T2" y="T3"/>
                </a:cxn>
                <a:cxn ang="T12">
                  <a:pos x="T4" y="T5"/>
                </a:cxn>
                <a:cxn ang="T13">
                  <a:pos x="T6" y="T7"/>
                </a:cxn>
                <a:cxn ang="T14">
                  <a:pos x="T8" y="T9"/>
                </a:cxn>
              </a:cxnLst>
              <a:rect l="T15" t="T16" r="T17" b="T18"/>
              <a:pathLst>
                <a:path w="35" h="35">
                  <a:moveTo>
                    <a:pt x="0" y="30"/>
                  </a:moveTo>
                  <a:cubicBezTo>
                    <a:pt x="5" y="35"/>
                    <a:pt x="5" y="35"/>
                    <a:pt x="5" y="35"/>
                  </a:cubicBezTo>
                  <a:cubicBezTo>
                    <a:pt x="13" y="23"/>
                    <a:pt x="23" y="12"/>
                    <a:pt x="35" y="4"/>
                  </a:cubicBezTo>
                  <a:cubicBezTo>
                    <a:pt x="31" y="0"/>
                    <a:pt x="31" y="0"/>
                    <a:pt x="31" y="0"/>
                  </a:cubicBezTo>
                  <a:cubicBezTo>
                    <a:pt x="19" y="8"/>
                    <a:pt x="9" y="19"/>
                    <a:pt x="0" y="3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88" name="Freeform 687"/>
            <p:cNvSpPr>
              <a:spLocks noChangeArrowheads="1"/>
            </p:cNvSpPr>
            <p:nvPr/>
          </p:nvSpPr>
          <p:spPr bwMode="auto">
            <a:xfrm>
              <a:off x="184719" y="405812"/>
              <a:ext cx="37698" cy="43413"/>
            </a:xfrm>
            <a:custGeom>
              <a:avLst/>
              <a:gdLst>
                <a:gd name="T0" fmla="*/ 0 w 19"/>
                <a:gd name="T1" fmla="*/ 2147483647 h 22"/>
                <a:gd name="T2" fmla="*/ 2147483647 w 19"/>
                <a:gd name="T3" fmla="*/ 2147483647 h 22"/>
                <a:gd name="T4" fmla="*/ 2147483647 w 19"/>
                <a:gd name="T5" fmla="*/ 2147483647 h 22"/>
                <a:gd name="T6" fmla="*/ 2147483647 w 19"/>
                <a:gd name="T7" fmla="*/ 0 h 22"/>
                <a:gd name="T8" fmla="*/ 0 w 19"/>
                <a:gd name="T9" fmla="*/ 2147483647 h 22"/>
                <a:gd name="T10" fmla="*/ 0 60000 65536"/>
                <a:gd name="T11" fmla="*/ 0 60000 65536"/>
                <a:gd name="T12" fmla="*/ 0 60000 65536"/>
                <a:gd name="T13" fmla="*/ 0 60000 65536"/>
                <a:gd name="T14" fmla="*/ 0 60000 65536"/>
                <a:gd name="T15" fmla="*/ 0 w 19"/>
                <a:gd name="T16" fmla="*/ 0 h 22"/>
                <a:gd name="T17" fmla="*/ 19 w 19"/>
                <a:gd name="T18" fmla="*/ 22 h 22"/>
              </a:gdLst>
              <a:ahLst/>
              <a:cxnLst>
                <a:cxn ang="T10">
                  <a:pos x="T0" y="T1"/>
                </a:cxn>
                <a:cxn ang="T11">
                  <a:pos x="T2" y="T3"/>
                </a:cxn>
                <a:cxn ang="T12">
                  <a:pos x="T4" y="T5"/>
                </a:cxn>
                <a:cxn ang="T13">
                  <a:pos x="T6" y="T7"/>
                </a:cxn>
                <a:cxn ang="T14">
                  <a:pos x="T8" y="T9"/>
                </a:cxn>
              </a:cxnLst>
              <a:rect l="T15" t="T16" r="T17" b="T18"/>
              <a:pathLst>
                <a:path w="19" h="22">
                  <a:moveTo>
                    <a:pt x="0" y="5"/>
                  </a:moveTo>
                  <a:cubicBezTo>
                    <a:pt x="5" y="11"/>
                    <a:pt x="10" y="17"/>
                    <a:pt x="15" y="22"/>
                  </a:cubicBezTo>
                  <a:cubicBezTo>
                    <a:pt x="19" y="18"/>
                    <a:pt x="19" y="18"/>
                    <a:pt x="19" y="18"/>
                  </a:cubicBezTo>
                  <a:cubicBezTo>
                    <a:pt x="14" y="12"/>
                    <a:pt x="9" y="7"/>
                    <a:pt x="5" y="0"/>
                  </a:cubicBezTo>
                  <a:lnTo>
                    <a:pt x="0" y="5"/>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89" name="Freeform 688"/>
            <p:cNvSpPr>
              <a:spLocks noChangeArrowheads="1"/>
            </p:cNvSpPr>
            <p:nvPr/>
          </p:nvSpPr>
          <p:spPr bwMode="auto">
            <a:xfrm>
              <a:off x="508918" y="83050"/>
              <a:ext cx="43353" cy="35862"/>
            </a:xfrm>
            <a:custGeom>
              <a:avLst/>
              <a:gdLst>
                <a:gd name="T0" fmla="*/ 2147483647 w 22"/>
                <a:gd name="T1" fmla="*/ 0 h 19"/>
                <a:gd name="T2" fmla="*/ 0 w 22"/>
                <a:gd name="T3" fmla="*/ 2147483647 h 19"/>
                <a:gd name="T4" fmla="*/ 2147483647 w 22"/>
                <a:gd name="T5" fmla="*/ 2147483647 h 19"/>
                <a:gd name="T6" fmla="*/ 2147483647 w 22"/>
                <a:gd name="T7" fmla="*/ 2147483647 h 19"/>
                <a:gd name="T8" fmla="*/ 2147483647 w 22"/>
                <a:gd name="T9" fmla="*/ 0 h 19"/>
                <a:gd name="T10" fmla="*/ 0 60000 65536"/>
                <a:gd name="T11" fmla="*/ 0 60000 65536"/>
                <a:gd name="T12" fmla="*/ 0 60000 65536"/>
                <a:gd name="T13" fmla="*/ 0 60000 65536"/>
                <a:gd name="T14" fmla="*/ 0 60000 65536"/>
                <a:gd name="T15" fmla="*/ 0 w 22"/>
                <a:gd name="T16" fmla="*/ 0 h 19"/>
                <a:gd name="T17" fmla="*/ 22 w 22"/>
                <a:gd name="T18" fmla="*/ 19 h 19"/>
              </a:gdLst>
              <a:ahLst/>
              <a:cxnLst>
                <a:cxn ang="T10">
                  <a:pos x="T0" y="T1"/>
                </a:cxn>
                <a:cxn ang="T11">
                  <a:pos x="T2" y="T3"/>
                </a:cxn>
                <a:cxn ang="T12">
                  <a:pos x="T4" y="T5"/>
                </a:cxn>
                <a:cxn ang="T13">
                  <a:pos x="T6" y="T7"/>
                </a:cxn>
                <a:cxn ang="T14">
                  <a:pos x="T8" y="T9"/>
                </a:cxn>
              </a:cxnLst>
              <a:rect l="T15" t="T16" r="T17" b="T18"/>
              <a:pathLst>
                <a:path w="22" h="19">
                  <a:moveTo>
                    <a:pt x="5" y="0"/>
                  </a:moveTo>
                  <a:cubicBezTo>
                    <a:pt x="0" y="4"/>
                    <a:pt x="0" y="4"/>
                    <a:pt x="0" y="4"/>
                  </a:cubicBezTo>
                  <a:cubicBezTo>
                    <a:pt x="7" y="9"/>
                    <a:pt x="13" y="14"/>
                    <a:pt x="18" y="19"/>
                  </a:cubicBezTo>
                  <a:cubicBezTo>
                    <a:pt x="22" y="15"/>
                    <a:pt x="22" y="15"/>
                    <a:pt x="22" y="15"/>
                  </a:cubicBezTo>
                  <a:cubicBezTo>
                    <a:pt x="17" y="9"/>
                    <a:pt x="11" y="4"/>
                    <a:pt x="5"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90" name="Freeform 689"/>
            <p:cNvSpPr>
              <a:spLocks noChangeArrowheads="1"/>
            </p:cNvSpPr>
            <p:nvPr/>
          </p:nvSpPr>
          <p:spPr bwMode="auto">
            <a:xfrm>
              <a:off x="339279" y="39637"/>
              <a:ext cx="84820" cy="15100"/>
            </a:xfrm>
            <a:custGeom>
              <a:avLst/>
              <a:gdLst>
                <a:gd name="T0" fmla="*/ 0 w 43"/>
                <a:gd name="T1" fmla="*/ 2147483647 h 8"/>
                <a:gd name="T2" fmla="*/ 0 w 43"/>
                <a:gd name="T3" fmla="*/ 2147483647 h 8"/>
                <a:gd name="T4" fmla="*/ 2147483647 w 43"/>
                <a:gd name="T5" fmla="*/ 2147483647 h 8"/>
                <a:gd name="T6" fmla="*/ 2147483647 w 43"/>
                <a:gd name="T7" fmla="*/ 2147483647 h 8"/>
                <a:gd name="T8" fmla="*/ 2147483647 w 43"/>
                <a:gd name="T9" fmla="*/ 2147483647 h 8"/>
                <a:gd name="T10" fmla="*/ 2147483647 w 43"/>
                <a:gd name="T11" fmla="*/ 0 h 8"/>
                <a:gd name="T12" fmla="*/ 0 w 43"/>
                <a:gd name="T13" fmla="*/ 2147483647 h 8"/>
                <a:gd name="T14" fmla="*/ 0 60000 65536"/>
                <a:gd name="T15" fmla="*/ 0 60000 65536"/>
                <a:gd name="T16" fmla="*/ 0 60000 65536"/>
                <a:gd name="T17" fmla="*/ 0 60000 65536"/>
                <a:gd name="T18" fmla="*/ 0 60000 65536"/>
                <a:gd name="T19" fmla="*/ 0 60000 65536"/>
                <a:gd name="T20" fmla="*/ 0 60000 65536"/>
                <a:gd name="T21" fmla="*/ 0 w 43"/>
                <a:gd name="T22" fmla="*/ 0 h 8"/>
                <a:gd name="T23" fmla="*/ 43 w 4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8">
                  <a:moveTo>
                    <a:pt x="0" y="2"/>
                  </a:moveTo>
                  <a:cubicBezTo>
                    <a:pt x="0" y="8"/>
                    <a:pt x="0" y="8"/>
                    <a:pt x="0" y="8"/>
                  </a:cubicBezTo>
                  <a:cubicBezTo>
                    <a:pt x="7" y="7"/>
                    <a:pt x="14" y="6"/>
                    <a:pt x="21" y="6"/>
                  </a:cubicBezTo>
                  <a:cubicBezTo>
                    <a:pt x="29" y="6"/>
                    <a:pt x="36" y="7"/>
                    <a:pt x="43" y="8"/>
                  </a:cubicBezTo>
                  <a:cubicBezTo>
                    <a:pt x="43" y="2"/>
                    <a:pt x="43" y="2"/>
                    <a:pt x="43" y="2"/>
                  </a:cubicBezTo>
                  <a:cubicBezTo>
                    <a:pt x="36" y="1"/>
                    <a:pt x="29" y="0"/>
                    <a:pt x="21" y="0"/>
                  </a:cubicBezTo>
                  <a:cubicBezTo>
                    <a:pt x="14" y="0"/>
                    <a:pt x="7" y="1"/>
                    <a:pt x="0" y="2"/>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91" name="Freeform 690"/>
            <p:cNvSpPr>
              <a:spLocks noChangeArrowheads="1"/>
            </p:cNvSpPr>
            <p:nvPr/>
          </p:nvSpPr>
          <p:spPr bwMode="auto">
            <a:xfrm>
              <a:off x="141367" y="237825"/>
              <a:ext cx="16963" cy="81162"/>
            </a:xfrm>
            <a:custGeom>
              <a:avLst/>
              <a:gdLst>
                <a:gd name="T0" fmla="*/ 2147483647 w 8"/>
                <a:gd name="T1" fmla="*/ 0 h 42"/>
                <a:gd name="T2" fmla="*/ 0 w 8"/>
                <a:gd name="T3" fmla="*/ 2147483647 h 42"/>
                <a:gd name="T4" fmla="*/ 2147483647 w 8"/>
                <a:gd name="T5" fmla="*/ 2147483647 h 42"/>
                <a:gd name="T6" fmla="*/ 2147483647 w 8"/>
                <a:gd name="T7" fmla="*/ 2147483647 h 42"/>
                <a:gd name="T8" fmla="*/ 2147483647 w 8"/>
                <a:gd name="T9" fmla="*/ 2147483647 h 42"/>
                <a:gd name="T10" fmla="*/ 2147483647 w 8"/>
                <a:gd name="T11" fmla="*/ 0 h 42"/>
                <a:gd name="T12" fmla="*/ 2147483647 w 8"/>
                <a:gd name="T13" fmla="*/ 0 h 42"/>
                <a:gd name="T14" fmla="*/ 0 60000 65536"/>
                <a:gd name="T15" fmla="*/ 0 60000 65536"/>
                <a:gd name="T16" fmla="*/ 0 60000 65536"/>
                <a:gd name="T17" fmla="*/ 0 60000 65536"/>
                <a:gd name="T18" fmla="*/ 0 60000 65536"/>
                <a:gd name="T19" fmla="*/ 0 60000 65536"/>
                <a:gd name="T20" fmla="*/ 0 60000 65536"/>
                <a:gd name="T21" fmla="*/ 0 w 8"/>
                <a:gd name="T22" fmla="*/ 0 h 42"/>
                <a:gd name="T23" fmla="*/ 8 w 8"/>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42">
                  <a:moveTo>
                    <a:pt x="2" y="0"/>
                  </a:moveTo>
                  <a:cubicBezTo>
                    <a:pt x="1" y="6"/>
                    <a:pt x="0" y="14"/>
                    <a:pt x="0" y="21"/>
                  </a:cubicBezTo>
                  <a:cubicBezTo>
                    <a:pt x="0" y="28"/>
                    <a:pt x="1" y="35"/>
                    <a:pt x="2" y="42"/>
                  </a:cubicBezTo>
                  <a:cubicBezTo>
                    <a:pt x="8" y="42"/>
                    <a:pt x="8" y="42"/>
                    <a:pt x="8" y="42"/>
                  </a:cubicBezTo>
                  <a:cubicBezTo>
                    <a:pt x="7" y="35"/>
                    <a:pt x="6" y="28"/>
                    <a:pt x="6" y="21"/>
                  </a:cubicBezTo>
                  <a:cubicBezTo>
                    <a:pt x="6" y="14"/>
                    <a:pt x="7" y="6"/>
                    <a:pt x="8" y="0"/>
                  </a:cubicBezTo>
                  <a:lnTo>
                    <a:pt x="2"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92" name="Freeform 691"/>
            <p:cNvSpPr>
              <a:spLocks noChangeArrowheads="1"/>
            </p:cNvSpPr>
            <p:nvPr/>
          </p:nvSpPr>
          <p:spPr bwMode="auto">
            <a:xfrm>
              <a:off x="184719" y="83050"/>
              <a:ext cx="67856" cy="67950"/>
            </a:xfrm>
            <a:custGeom>
              <a:avLst/>
              <a:gdLst>
                <a:gd name="T0" fmla="*/ 0 w 35"/>
                <a:gd name="T1" fmla="*/ 2147483647 h 35"/>
                <a:gd name="T2" fmla="*/ 2147483647 w 35"/>
                <a:gd name="T3" fmla="*/ 2147483647 h 35"/>
                <a:gd name="T4" fmla="*/ 2147483647 w 35"/>
                <a:gd name="T5" fmla="*/ 2147483647 h 35"/>
                <a:gd name="T6" fmla="*/ 2147483647 w 35"/>
                <a:gd name="T7" fmla="*/ 0 h 35"/>
                <a:gd name="T8" fmla="*/ 0 w 35"/>
                <a:gd name="T9" fmla="*/ 2147483647 h 35"/>
                <a:gd name="T10" fmla="*/ 0 60000 65536"/>
                <a:gd name="T11" fmla="*/ 0 60000 65536"/>
                <a:gd name="T12" fmla="*/ 0 60000 65536"/>
                <a:gd name="T13" fmla="*/ 0 60000 65536"/>
                <a:gd name="T14" fmla="*/ 0 60000 65536"/>
                <a:gd name="T15" fmla="*/ 0 w 35"/>
                <a:gd name="T16" fmla="*/ 0 h 35"/>
                <a:gd name="T17" fmla="*/ 35 w 35"/>
                <a:gd name="T18" fmla="*/ 35 h 35"/>
              </a:gdLst>
              <a:ahLst/>
              <a:cxnLst>
                <a:cxn ang="T10">
                  <a:pos x="T0" y="T1"/>
                </a:cxn>
                <a:cxn ang="T11">
                  <a:pos x="T2" y="T3"/>
                </a:cxn>
                <a:cxn ang="T12">
                  <a:pos x="T4" y="T5"/>
                </a:cxn>
                <a:cxn ang="T13">
                  <a:pos x="T6" y="T7"/>
                </a:cxn>
                <a:cxn ang="T14">
                  <a:pos x="T8" y="T9"/>
                </a:cxn>
              </a:cxnLst>
              <a:rect l="T15" t="T16" r="T17" b="T18"/>
              <a:pathLst>
                <a:path w="35" h="35">
                  <a:moveTo>
                    <a:pt x="0" y="30"/>
                  </a:moveTo>
                  <a:cubicBezTo>
                    <a:pt x="5" y="35"/>
                    <a:pt x="5" y="35"/>
                    <a:pt x="5" y="35"/>
                  </a:cubicBezTo>
                  <a:cubicBezTo>
                    <a:pt x="13" y="23"/>
                    <a:pt x="23" y="12"/>
                    <a:pt x="35" y="4"/>
                  </a:cubicBezTo>
                  <a:cubicBezTo>
                    <a:pt x="31" y="0"/>
                    <a:pt x="31" y="0"/>
                    <a:pt x="31" y="0"/>
                  </a:cubicBezTo>
                  <a:cubicBezTo>
                    <a:pt x="19" y="8"/>
                    <a:pt x="9" y="19"/>
                    <a:pt x="0" y="3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93" name="Freeform 692"/>
            <p:cNvSpPr>
              <a:spLocks noChangeArrowheads="1"/>
            </p:cNvSpPr>
            <p:nvPr/>
          </p:nvSpPr>
          <p:spPr bwMode="auto">
            <a:xfrm>
              <a:off x="0" y="152887"/>
              <a:ext cx="354358" cy="403925"/>
            </a:xfrm>
            <a:custGeom>
              <a:avLst/>
              <a:gdLst>
                <a:gd name="T0" fmla="*/ 2147483647 w 181"/>
                <a:gd name="T1" fmla="*/ 0 h 206"/>
                <a:gd name="T2" fmla="*/ 2147483647 w 181"/>
                <a:gd name="T3" fmla="*/ 2147483647 h 206"/>
                <a:gd name="T4" fmla="*/ 2147483647 w 181"/>
                <a:gd name="T5" fmla="*/ 2147483647 h 206"/>
                <a:gd name="T6" fmla="*/ 0 w 181"/>
                <a:gd name="T7" fmla="*/ 2147483647 h 206"/>
                <a:gd name="T8" fmla="*/ 2147483647 w 181"/>
                <a:gd name="T9" fmla="*/ 2147483647 h 206"/>
                <a:gd name="T10" fmla="*/ 2147483647 w 181"/>
                <a:gd name="T11" fmla="*/ 2147483647 h 206"/>
                <a:gd name="T12" fmla="*/ 2147483647 w 181"/>
                <a:gd name="T13" fmla="*/ 2147483647 h 206"/>
                <a:gd name="T14" fmla="*/ 2147483647 w 181"/>
                <a:gd name="T15" fmla="*/ 0 h 206"/>
                <a:gd name="T16" fmla="*/ 2147483647 w 181"/>
                <a:gd name="T17" fmla="*/ 0 h 2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1"/>
                <a:gd name="T28" fmla="*/ 0 h 206"/>
                <a:gd name="T29" fmla="*/ 181 w 181"/>
                <a:gd name="T30" fmla="*/ 206 h 2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1" h="206">
                  <a:moveTo>
                    <a:pt x="180" y="0"/>
                  </a:moveTo>
                  <a:cubicBezTo>
                    <a:pt x="142" y="0"/>
                    <a:pt x="110" y="25"/>
                    <a:pt x="99" y="59"/>
                  </a:cubicBezTo>
                  <a:cubicBezTo>
                    <a:pt x="78" y="64"/>
                    <a:pt x="60" y="79"/>
                    <a:pt x="52" y="99"/>
                  </a:cubicBezTo>
                  <a:cubicBezTo>
                    <a:pt x="24" y="100"/>
                    <a:pt x="0" y="124"/>
                    <a:pt x="0" y="153"/>
                  </a:cubicBezTo>
                  <a:cubicBezTo>
                    <a:pt x="0" y="182"/>
                    <a:pt x="23" y="205"/>
                    <a:pt x="52" y="206"/>
                  </a:cubicBezTo>
                  <a:cubicBezTo>
                    <a:pt x="52" y="206"/>
                    <a:pt x="52" y="206"/>
                    <a:pt x="52" y="206"/>
                  </a:cubicBezTo>
                  <a:cubicBezTo>
                    <a:pt x="181" y="206"/>
                    <a:pt x="181" y="206"/>
                    <a:pt x="181" y="206"/>
                  </a:cubicBezTo>
                  <a:cubicBezTo>
                    <a:pt x="181" y="0"/>
                    <a:pt x="181" y="0"/>
                    <a:pt x="181" y="0"/>
                  </a:cubicBezTo>
                  <a:lnTo>
                    <a:pt x="180"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94" name="Freeform 693"/>
            <p:cNvSpPr>
              <a:spLocks noChangeArrowheads="1"/>
            </p:cNvSpPr>
            <p:nvPr/>
          </p:nvSpPr>
          <p:spPr bwMode="auto">
            <a:xfrm>
              <a:off x="354358" y="152887"/>
              <a:ext cx="284618" cy="403925"/>
            </a:xfrm>
            <a:custGeom>
              <a:avLst/>
              <a:gdLst>
                <a:gd name="T0" fmla="*/ 2147483647 w 144"/>
                <a:gd name="T1" fmla="*/ 2147483647 h 206"/>
                <a:gd name="T2" fmla="*/ 0 w 144"/>
                <a:gd name="T3" fmla="*/ 0 h 206"/>
                <a:gd name="T4" fmla="*/ 0 w 144"/>
                <a:gd name="T5" fmla="*/ 2147483647 h 206"/>
                <a:gd name="T6" fmla="*/ 2147483647 w 144"/>
                <a:gd name="T7" fmla="*/ 2147483647 h 206"/>
                <a:gd name="T8" fmla="*/ 2147483647 w 144"/>
                <a:gd name="T9" fmla="*/ 2147483647 h 206"/>
                <a:gd name="T10" fmla="*/ 2147483647 w 144"/>
                <a:gd name="T11" fmla="*/ 2147483647 h 206"/>
                <a:gd name="T12" fmla="*/ 2147483647 w 144"/>
                <a:gd name="T13" fmla="*/ 2147483647 h 206"/>
                <a:gd name="T14" fmla="*/ 0 60000 65536"/>
                <a:gd name="T15" fmla="*/ 0 60000 65536"/>
                <a:gd name="T16" fmla="*/ 0 60000 65536"/>
                <a:gd name="T17" fmla="*/ 0 60000 65536"/>
                <a:gd name="T18" fmla="*/ 0 60000 65536"/>
                <a:gd name="T19" fmla="*/ 0 60000 65536"/>
                <a:gd name="T20" fmla="*/ 0 60000 65536"/>
                <a:gd name="T21" fmla="*/ 0 w 144"/>
                <a:gd name="T22" fmla="*/ 0 h 206"/>
                <a:gd name="T23" fmla="*/ 144 w 144"/>
                <a:gd name="T24" fmla="*/ 206 h 2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 h="206">
                  <a:moveTo>
                    <a:pt x="84" y="75"/>
                  </a:moveTo>
                  <a:cubicBezTo>
                    <a:pt x="79" y="33"/>
                    <a:pt x="43" y="1"/>
                    <a:pt x="0" y="0"/>
                  </a:cubicBezTo>
                  <a:cubicBezTo>
                    <a:pt x="0" y="206"/>
                    <a:pt x="0" y="206"/>
                    <a:pt x="0" y="206"/>
                  </a:cubicBezTo>
                  <a:cubicBezTo>
                    <a:pt x="81" y="206"/>
                    <a:pt x="81" y="206"/>
                    <a:pt x="81" y="206"/>
                  </a:cubicBezTo>
                  <a:cubicBezTo>
                    <a:pt x="81" y="206"/>
                    <a:pt x="81" y="206"/>
                    <a:pt x="81" y="206"/>
                  </a:cubicBezTo>
                  <a:cubicBezTo>
                    <a:pt x="116" y="205"/>
                    <a:pt x="144" y="176"/>
                    <a:pt x="144" y="141"/>
                  </a:cubicBezTo>
                  <a:cubicBezTo>
                    <a:pt x="144" y="106"/>
                    <a:pt x="118" y="78"/>
                    <a:pt x="84" y="75"/>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18</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1071880" y="730250"/>
            <a:ext cx="78479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Cấu trúc tập tin/thư </a:t>
            </a:r>
            <a:r>
              <a:rPr lang="vi-VN" altLang="zh-CN" sz="4000" dirty="0" smtClean="0">
                <a:solidFill>
                  <a:srgbClr val="FFFFFF"/>
                </a:solidFill>
                <a:latin typeface="Microsoft YaHei" panose="020B0503020204020204" pitchFamily="34" charset="-122"/>
                <a:ea typeface="Microsoft YaHei" panose="020B0503020204020204" pitchFamily="34" charset="-122"/>
              </a:rPr>
              <a:t>mục</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L="0" marR="0" lvl="0" indent="457200" defTabSz="914400" rtl="0" eaLnBrk="0" fontAlgn="base" latinLnBrk="0" hangingPunct="0">
              <a:lnSpc>
                <a:spcPct val="150000"/>
              </a:lnSpc>
              <a:spcBef>
                <a:spcPct val="0"/>
              </a:spcBef>
              <a:spcAft>
                <a:spcPct val="0"/>
              </a:spcAft>
              <a:buClrTx/>
              <a:buSzTx/>
              <a:buFontTx/>
              <a:buNone/>
            </a:pP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Hệ</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thống</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tập</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tin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dùng</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để</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lưu</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trữ</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các</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tập</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tin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theo</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một</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cấu</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trúc</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có</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tổ</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chức</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Hệ</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thống</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tập</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tin/</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thư</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mục</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được</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tạo</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trên</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phân</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vùng</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của</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Linux. Linux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hỗ</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trợ</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nhiều</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files system: ext2, ext3,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vfat</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NTFS,…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Trong</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mỗi</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file system,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việc</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ánh</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xạ</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từ</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tên</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qua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các</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khối</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dữ</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liệu</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được</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thực</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hiện</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thông</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qua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cấu</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trúc</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gọi</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là</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i</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-node. </a:t>
            </a:r>
            <a:br>
              <a:rPr lang="vi-VN" altLang="zh-CN"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br>
            <a:r>
              <a:rPr lang="vi-VN" altLang="zh-CN"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Cấu</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trúc</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thư</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mục</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ánh</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xạ</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tên</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và</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số</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i</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-node.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Các</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phần</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tử</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của</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thư</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mục</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có</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dạng</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br>
              <a:rPr lang="vi-VN" altLang="zh-CN"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br>
            <a:endParaRPr lang="vi-VN" altLang="zh-CN"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L="0" marR="0" lvl="0" indent="457200" defTabSz="914400" rtl="0" eaLnBrk="0" fontAlgn="base" latinLnBrk="0" hangingPunct="0">
              <a:lnSpc>
                <a:spcPct val="150000"/>
              </a:lnSpc>
              <a:spcBef>
                <a:spcPct val="0"/>
              </a:spcBef>
              <a:spcAft>
                <a:spcPct val="0"/>
              </a:spcAft>
              <a:buClrTx/>
              <a:buSzTx/>
              <a:buFontTx/>
              <a:buNone/>
            </a:pPr>
            <a:endParaRPr lang="vi-VN" altLang="zh-CN"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L="0" marR="0" lvl="0" indent="457200" defTabSz="914400" rtl="0" eaLnBrk="0" fontAlgn="base" latinLnBrk="0" hangingPunct="0">
              <a:lnSpc>
                <a:spcPct val="150000"/>
              </a:lnSpc>
              <a:spcBef>
                <a:spcPct val="0"/>
              </a:spcBef>
              <a:spcAft>
                <a:spcPct val="0"/>
              </a:spcAft>
              <a:buClrTx/>
              <a:buSzTx/>
              <a:buFontTx/>
              <a:buNone/>
            </a:pPr>
            <a:br>
              <a:rPr lang="vi-VN" altLang="zh-CN"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b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Mỗi</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i</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-node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mô</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tả</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một</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file.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Mỗi</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i</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-node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chứa</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một</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danh</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sách</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các</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khối</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(block)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của</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tập</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tin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mà</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nó</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mô</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tả</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a:t>
            </a:r>
            <a:r>
              <a:rPr lang="vi-VN" altLang="en-US"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i</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-node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không</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chứa</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tên</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tập</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tin.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Tên</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tập</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tin ở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trong</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cấu</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trúc</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thư</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mục</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(directory structure).</a:t>
            </a:r>
            <a:r>
              <a:rPr lang="vi-VN" altLang="en-US"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Người</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sử</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dụng</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khi</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truy</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xuất</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các</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tập</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tin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trong</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Linux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bị</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kiểm</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soát</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bởi</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quyền</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truy</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cập</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trường</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permission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trong</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altLang="zh-CN" sz="240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i</a:t>
            </a:r>
            <a:r>
              <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-node). </a:t>
            </a:r>
            <a:endParaRPr lang="en-US" altLang="zh-CN" sz="2400" dirty="0" smtClean="0">
              <a:ln>
                <a:noFill/>
              </a:ln>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918" name="组合 1389"/>
          <p:cNvGrpSpPr/>
          <p:nvPr/>
        </p:nvGrpSpPr>
        <p:grpSpPr bwMode="auto">
          <a:xfrm>
            <a:off x="1219200" y="786765"/>
            <a:ext cx="415290" cy="473710"/>
            <a:chOff x="0" y="0"/>
            <a:chExt cx="574443" cy="594613"/>
          </a:xfrm>
          <a:solidFill>
            <a:schemeClr val="bg1"/>
          </a:solidFill>
        </p:grpSpPr>
        <p:sp>
          <p:nvSpPr>
            <p:cNvPr id="919" name="Freeform 579"/>
            <p:cNvSpPr>
              <a:spLocks noChangeArrowheads="1"/>
            </p:cNvSpPr>
            <p:nvPr/>
          </p:nvSpPr>
          <p:spPr bwMode="auto">
            <a:xfrm>
              <a:off x="0" y="203271"/>
              <a:ext cx="574443" cy="246964"/>
            </a:xfrm>
            <a:custGeom>
              <a:avLst/>
              <a:gdLst>
                <a:gd name="T0" fmla="*/ 2147483647 w 301"/>
                <a:gd name="T1" fmla="*/ 2147483647 h 129"/>
                <a:gd name="T2" fmla="*/ 2147483647 w 301"/>
                <a:gd name="T3" fmla="*/ 0 h 129"/>
                <a:gd name="T4" fmla="*/ 2147483647 w 301"/>
                <a:gd name="T5" fmla="*/ 0 h 129"/>
                <a:gd name="T6" fmla="*/ 0 w 301"/>
                <a:gd name="T7" fmla="*/ 2147483647 h 129"/>
                <a:gd name="T8" fmla="*/ 0 w 301"/>
                <a:gd name="T9" fmla="*/ 2147483647 h 129"/>
                <a:gd name="T10" fmla="*/ 2147483647 w 301"/>
                <a:gd name="T11" fmla="*/ 2147483647 h 129"/>
                <a:gd name="T12" fmla="*/ 2147483647 w 301"/>
                <a:gd name="T13" fmla="*/ 2147483647 h 129"/>
                <a:gd name="T14" fmla="*/ 2147483647 w 301"/>
                <a:gd name="T15" fmla="*/ 2147483647 h 129"/>
                <a:gd name="T16" fmla="*/ 2147483647 w 301"/>
                <a:gd name="T17" fmla="*/ 2147483647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1"/>
                <a:gd name="T28" fmla="*/ 0 h 129"/>
                <a:gd name="T29" fmla="*/ 301 w 301"/>
                <a:gd name="T30" fmla="*/ 129 h 1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1" h="129">
                  <a:moveTo>
                    <a:pt x="301" y="8"/>
                  </a:moveTo>
                  <a:cubicBezTo>
                    <a:pt x="301" y="3"/>
                    <a:pt x="297" y="0"/>
                    <a:pt x="293" y="0"/>
                  </a:cubicBezTo>
                  <a:cubicBezTo>
                    <a:pt x="8" y="0"/>
                    <a:pt x="8" y="0"/>
                    <a:pt x="8" y="0"/>
                  </a:cubicBezTo>
                  <a:cubicBezTo>
                    <a:pt x="4" y="0"/>
                    <a:pt x="0" y="3"/>
                    <a:pt x="0" y="8"/>
                  </a:cubicBezTo>
                  <a:cubicBezTo>
                    <a:pt x="0" y="9"/>
                    <a:pt x="0" y="9"/>
                    <a:pt x="0" y="9"/>
                  </a:cubicBezTo>
                  <a:cubicBezTo>
                    <a:pt x="140" y="124"/>
                    <a:pt x="140" y="124"/>
                    <a:pt x="140" y="124"/>
                  </a:cubicBezTo>
                  <a:cubicBezTo>
                    <a:pt x="146" y="129"/>
                    <a:pt x="156" y="129"/>
                    <a:pt x="162" y="124"/>
                  </a:cubicBezTo>
                  <a:cubicBezTo>
                    <a:pt x="301" y="9"/>
                    <a:pt x="301" y="9"/>
                    <a:pt x="301" y="9"/>
                  </a:cubicBezTo>
                  <a:cubicBezTo>
                    <a:pt x="301" y="8"/>
                    <a:pt x="301" y="8"/>
                    <a:pt x="301" y="8"/>
                  </a:cubicBezTo>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20" name="Freeform 580"/>
            <p:cNvSpPr>
              <a:spLocks noChangeArrowheads="1"/>
            </p:cNvSpPr>
            <p:nvPr/>
          </p:nvSpPr>
          <p:spPr bwMode="auto">
            <a:xfrm>
              <a:off x="34238" y="0"/>
              <a:ext cx="505966" cy="539521"/>
            </a:xfrm>
            <a:custGeom>
              <a:avLst/>
              <a:gdLst>
                <a:gd name="T0" fmla="*/ 2147483647 w 626"/>
                <a:gd name="T1" fmla="*/ 2147483647 h 669"/>
                <a:gd name="T2" fmla="*/ 2147483647 w 626"/>
                <a:gd name="T3" fmla="*/ 0 h 669"/>
                <a:gd name="T4" fmla="*/ 0 w 626"/>
                <a:gd name="T5" fmla="*/ 0 h 669"/>
                <a:gd name="T6" fmla="*/ 0 w 626"/>
                <a:gd name="T7" fmla="*/ 2147483647 h 669"/>
                <a:gd name="T8" fmla="*/ 2147483647 w 626"/>
                <a:gd name="T9" fmla="*/ 2147483647 h 669"/>
                <a:gd name="T10" fmla="*/ 2147483647 w 626"/>
                <a:gd name="T11" fmla="*/ 2147483647 h 669"/>
                <a:gd name="T12" fmla="*/ 0 60000 65536"/>
                <a:gd name="T13" fmla="*/ 0 60000 65536"/>
                <a:gd name="T14" fmla="*/ 0 60000 65536"/>
                <a:gd name="T15" fmla="*/ 0 60000 65536"/>
                <a:gd name="T16" fmla="*/ 0 60000 65536"/>
                <a:gd name="T17" fmla="*/ 0 60000 65536"/>
                <a:gd name="T18" fmla="*/ 0 w 626"/>
                <a:gd name="T19" fmla="*/ 0 h 669"/>
                <a:gd name="T20" fmla="*/ 626 w 626"/>
                <a:gd name="T21" fmla="*/ 669 h 669"/>
              </a:gdLst>
              <a:ahLst/>
              <a:cxnLst>
                <a:cxn ang="T12">
                  <a:pos x="T0" y="T1"/>
                </a:cxn>
                <a:cxn ang="T13">
                  <a:pos x="T2" y="T3"/>
                </a:cxn>
                <a:cxn ang="T14">
                  <a:pos x="T4" y="T5"/>
                </a:cxn>
                <a:cxn ang="T15">
                  <a:pos x="T6" y="T7"/>
                </a:cxn>
                <a:cxn ang="T16">
                  <a:pos x="T8" y="T9"/>
                </a:cxn>
                <a:cxn ang="T17">
                  <a:pos x="T10" y="T11"/>
                </a:cxn>
              </a:cxnLst>
              <a:rect l="T18" t="T19" r="T20" b="T21"/>
              <a:pathLst>
                <a:path w="626" h="669">
                  <a:moveTo>
                    <a:pt x="626" y="196"/>
                  </a:moveTo>
                  <a:lnTo>
                    <a:pt x="432" y="0"/>
                  </a:lnTo>
                  <a:lnTo>
                    <a:pt x="0" y="0"/>
                  </a:lnTo>
                  <a:lnTo>
                    <a:pt x="0" y="669"/>
                  </a:lnTo>
                  <a:lnTo>
                    <a:pt x="626" y="669"/>
                  </a:lnTo>
                  <a:lnTo>
                    <a:pt x="626" y="196"/>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21" name="Freeform 581"/>
            <p:cNvSpPr>
              <a:spLocks noChangeArrowheads="1"/>
            </p:cNvSpPr>
            <p:nvPr/>
          </p:nvSpPr>
          <p:spPr bwMode="auto">
            <a:xfrm>
              <a:off x="34238" y="0"/>
              <a:ext cx="505966" cy="539521"/>
            </a:xfrm>
            <a:custGeom>
              <a:avLst/>
              <a:gdLst>
                <a:gd name="T0" fmla="*/ 2147483647 w 626"/>
                <a:gd name="T1" fmla="*/ 2147483647 h 669"/>
                <a:gd name="T2" fmla="*/ 2147483647 w 626"/>
                <a:gd name="T3" fmla="*/ 0 h 669"/>
                <a:gd name="T4" fmla="*/ 0 w 626"/>
                <a:gd name="T5" fmla="*/ 0 h 669"/>
                <a:gd name="T6" fmla="*/ 0 w 626"/>
                <a:gd name="T7" fmla="*/ 2147483647 h 669"/>
                <a:gd name="T8" fmla="*/ 2147483647 w 626"/>
                <a:gd name="T9" fmla="*/ 2147483647 h 669"/>
                <a:gd name="T10" fmla="*/ 2147483647 w 626"/>
                <a:gd name="T11" fmla="*/ 2147483647 h 669"/>
                <a:gd name="T12" fmla="*/ 0 60000 65536"/>
                <a:gd name="T13" fmla="*/ 0 60000 65536"/>
                <a:gd name="T14" fmla="*/ 0 60000 65536"/>
                <a:gd name="T15" fmla="*/ 0 60000 65536"/>
                <a:gd name="T16" fmla="*/ 0 60000 65536"/>
                <a:gd name="T17" fmla="*/ 0 60000 65536"/>
                <a:gd name="T18" fmla="*/ 0 w 626"/>
                <a:gd name="T19" fmla="*/ 0 h 669"/>
                <a:gd name="T20" fmla="*/ 626 w 626"/>
                <a:gd name="T21" fmla="*/ 669 h 669"/>
              </a:gdLst>
              <a:ahLst/>
              <a:cxnLst>
                <a:cxn ang="T12">
                  <a:pos x="T0" y="T1"/>
                </a:cxn>
                <a:cxn ang="T13">
                  <a:pos x="T2" y="T3"/>
                </a:cxn>
                <a:cxn ang="T14">
                  <a:pos x="T4" y="T5"/>
                </a:cxn>
                <a:cxn ang="T15">
                  <a:pos x="T6" y="T7"/>
                </a:cxn>
                <a:cxn ang="T16">
                  <a:pos x="T8" y="T9"/>
                </a:cxn>
                <a:cxn ang="T17">
                  <a:pos x="T10" y="T11"/>
                </a:cxn>
              </a:cxnLst>
              <a:rect l="T18" t="T19" r="T20" b="T21"/>
              <a:pathLst>
                <a:path w="626" h="669">
                  <a:moveTo>
                    <a:pt x="626" y="196"/>
                  </a:moveTo>
                  <a:lnTo>
                    <a:pt x="432" y="0"/>
                  </a:lnTo>
                  <a:lnTo>
                    <a:pt x="0" y="0"/>
                  </a:lnTo>
                  <a:lnTo>
                    <a:pt x="0" y="669"/>
                  </a:lnTo>
                  <a:lnTo>
                    <a:pt x="626" y="669"/>
                  </a:lnTo>
                  <a:lnTo>
                    <a:pt x="626" y="196"/>
                  </a:lnTo>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22" name="Freeform 582"/>
            <p:cNvSpPr>
              <a:spLocks noChangeArrowheads="1"/>
            </p:cNvSpPr>
            <p:nvPr/>
          </p:nvSpPr>
          <p:spPr bwMode="auto">
            <a:xfrm>
              <a:off x="382329" y="157677"/>
              <a:ext cx="157876" cy="157676"/>
            </a:xfrm>
            <a:custGeom>
              <a:avLst/>
              <a:gdLst>
                <a:gd name="T0" fmla="*/ 2147483647 w 196"/>
                <a:gd name="T1" fmla="*/ 0 h 194"/>
                <a:gd name="T2" fmla="*/ 0 w 196"/>
                <a:gd name="T3" fmla="*/ 0 h 194"/>
                <a:gd name="T4" fmla="*/ 2147483647 w 196"/>
                <a:gd name="T5" fmla="*/ 2147483647 h 194"/>
                <a:gd name="T6" fmla="*/ 2147483647 w 196"/>
                <a:gd name="T7" fmla="*/ 2147483647 h 194"/>
                <a:gd name="T8" fmla="*/ 2147483647 w 196"/>
                <a:gd name="T9" fmla="*/ 2147483647 h 194"/>
                <a:gd name="T10" fmla="*/ 2147483647 w 196"/>
                <a:gd name="T11" fmla="*/ 0 h 194"/>
                <a:gd name="T12" fmla="*/ 0 60000 65536"/>
                <a:gd name="T13" fmla="*/ 0 60000 65536"/>
                <a:gd name="T14" fmla="*/ 0 60000 65536"/>
                <a:gd name="T15" fmla="*/ 0 60000 65536"/>
                <a:gd name="T16" fmla="*/ 0 60000 65536"/>
                <a:gd name="T17" fmla="*/ 0 60000 65536"/>
                <a:gd name="T18" fmla="*/ 0 w 196"/>
                <a:gd name="T19" fmla="*/ 0 h 194"/>
                <a:gd name="T20" fmla="*/ 196 w 196"/>
                <a:gd name="T21" fmla="*/ 194 h 194"/>
              </a:gdLst>
              <a:ahLst/>
              <a:cxnLst>
                <a:cxn ang="T12">
                  <a:pos x="T0" y="T1"/>
                </a:cxn>
                <a:cxn ang="T13">
                  <a:pos x="T2" y="T3"/>
                </a:cxn>
                <a:cxn ang="T14">
                  <a:pos x="T4" y="T5"/>
                </a:cxn>
                <a:cxn ang="T15">
                  <a:pos x="T6" y="T7"/>
                </a:cxn>
                <a:cxn ang="T16">
                  <a:pos x="T8" y="T9"/>
                </a:cxn>
                <a:cxn ang="T17">
                  <a:pos x="T10" y="T11"/>
                </a:cxn>
              </a:cxnLst>
              <a:rect l="T18" t="T19" r="T20" b="T21"/>
              <a:pathLst>
                <a:path w="196" h="194">
                  <a:moveTo>
                    <a:pt x="196" y="0"/>
                  </a:moveTo>
                  <a:lnTo>
                    <a:pt x="0" y="0"/>
                  </a:lnTo>
                  <a:lnTo>
                    <a:pt x="196" y="194"/>
                  </a:lnTo>
                  <a:lnTo>
                    <a:pt x="196" y="114"/>
                  </a:lnTo>
                  <a:lnTo>
                    <a:pt x="196" y="57"/>
                  </a:lnTo>
                  <a:lnTo>
                    <a:pt x="196"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23" name="Freeform 583"/>
            <p:cNvSpPr>
              <a:spLocks noChangeArrowheads="1"/>
            </p:cNvSpPr>
            <p:nvPr/>
          </p:nvSpPr>
          <p:spPr bwMode="auto">
            <a:xfrm>
              <a:off x="382329" y="157677"/>
              <a:ext cx="157876" cy="157676"/>
            </a:xfrm>
            <a:custGeom>
              <a:avLst/>
              <a:gdLst>
                <a:gd name="T0" fmla="*/ 2147483647 w 196"/>
                <a:gd name="T1" fmla="*/ 0 h 194"/>
                <a:gd name="T2" fmla="*/ 0 w 196"/>
                <a:gd name="T3" fmla="*/ 0 h 194"/>
                <a:gd name="T4" fmla="*/ 2147483647 w 196"/>
                <a:gd name="T5" fmla="*/ 2147483647 h 194"/>
                <a:gd name="T6" fmla="*/ 2147483647 w 196"/>
                <a:gd name="T7" fmla="*/ 2147483647 h 194"/>
                <a:gd name="T8" fmla="*/ 2147483647 w 196"/>
                <a:gd name="T9" fmla="*/ 2147483647 h 194"/>
                <a:gd name="T10" fmla="*/ 2147483647 w 196"/>
                <a:gd name="T11" fmla="*/ 0 h 194"/>
                <a:gd name="T12" fmla="*/ 0 60000 65536"/>
                <a:gd name="T13" fmla="*/ 0 60000 65536"/>
                <a:gd name="T14" fmla="*/ 0 60000 65536"/>
                <a:gd name="T15" fmla="*/ 0 60000 65536"/>
                <a:gd name="T16" fmla="*/ 0 60000 65536"/>
                <a:gd name="T17" fmla="*/ 0 60000 65536"/>
                <a:gd name="T18" fmla="*/ 0 w 196"/>
                <a:gd name="T19" fmla="*/ 0 h 194"/>
                <a:gd name="T20" fmla="*/ 196 w 196"/>
                <a:gd name="T21" fmla="*/ 194 h 194"/>
              </a:gdLst>
              <a:ahLst/>
              <a:cxnLst>
                <a:cxn ang="T12">
                  <a:pos x="T0" y="T1"/>
                </a:cxn>
                <a:cxn ang="T13">
                  <a:pos x="T2" y="T3"/>
                </a:cxn>
                <a:cxn ang="T14">
                  <a:pos x="T4" y="T5"/>
                </a:cxn>
                <a:cxn ang="T15">
                  <a:pos x="T6" y="T7"/>
                </a:cxn>
                <a:cxn ang="T16">
                  <a:pos x="T8" y="T9"/>
                </a:cxn>
                <a:cxn ang="T17">
                  <a:pos x="T10" y="T11"/>
                </a:cxn>
              </a:cxnLst>
              <a:rect l="T18" t="T19" r="T20" b="T21"/>
              <a:pathLst>
                <a:path w="196" h="194">
                  <a:moveTo>
                    <a:pt x="196" y="0"/>
                  </a:moveTo>
                  <a:lnTo>
                    <a:pt x="0" y="0"/>
                  </a:lnTo>
                  <a:lnTo>
                    <a:pt x="196" y="194"/>
                  </a:lnTo>
                  <a:lnTo>
                    <a:pt x="196" y="114"/>
                  </a:lnTo>
                  <a:lnTo>
                    <a:pt x="196" y="57"/>
                  </a:lnTo>
                  <a:lnTo>
                    <a:pt x="196" y="0"/>
                  </a:lnTo>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24" name="Freeform 584"/>
            <p:cNvSpPr>
              <a:spLocks noChangeArrowheads="1"/>
            </p:cNvSpPr>
            <p:nvPr/>
          </p:nvSpPr>
          <p:spPr bwMode="auto">
            <a:xfrm>
              <a:off x="382329" y="0"/>
              <a:ext cx="157876" cy="157677"/>
            </a:xfrm>
            <a:custGeom>
              <a:avLst/>
              <a:gdLst>
                <a:gd name="T0" fmla="*/ 0 w 196"/>
                <a:gd name="T1" fmla="*/ 0 h 196"/>
                <a:gd name="T2" fmla="*/ 0 w 196"/>
                <a:gd name="T3" fmla="*/ 2147483647 h 196"/>
                <a:gd name="T4" fmla="*/ 2147483647 w 196"/>
                <a:gd name="T5" fmla="*/ 2147483647 h 196"/>
                <a:gd name="T6" fmla="*/ 1050597732 w 196"/>
                <a:gd name="T7" fmla="*/ 0 h 196"/>
                <a:gd name="T8" fmla="*/ 0 w 196"/>
                <a:gd name="T9" fmla="*/ 0 h 196"/>
                <a:gd name="T10" fmla="*/ 0 60000 65536"/>
                <a:gd name="T11" fmla="*/ 0 60000 65536"/>
                <a:gd name="T12" fmla="*/ 0 60000 65536"/>
                <a:gd name="T13" fmla="*/ 0 60000 65536"/>
                <a:gd name="T14" fmla="*/ 0 60000 65536"/>
                <a:gd name="T15" fmla="*/ 0 w 196"/>
                <a:gd name="T16" fmla="*/ 0 h 196"/>
                <a:gd name="T17" fmla="*/ 196 w 196"/>
                <a:gd name="T18" fmla="*/ 196 h 196"/>
              </a:gdLst>
              <a:ahLst/>
              <a:cxnLst>
                <a:cxn ang="T10">
                  <a:pos x="T0" y="T1"/>
                </a:cxn>
                <a:cxn ang="T11">
                  <a:pos x="T2" y="T3"/>
                </a:cxn>
                <a:cxn ang="T12">
                  <a:pos x="T4" y="T5"/>
                </a:cxn>
                <a:cxn ang="T13">
                  <a:pos x="T6" y="T7"/>
                </a:cxn>
                <a:cxn ang="T14">
                  <a:pos x="T8" y="T9"/>
                </a:cxn>
              </a:cxnLst>
              <a:rect l="T15" t="T16" r="T17" b="T18"/>
              <a:pathLst>
                <a:path w="196" h="196">
                  <a:moveTo>
                    <a:pt x="0" y="0"/>
                  </a:moveTo>
                  <a:lnTo>
                    <a:pt x="0" y="196"/>
                  </a:lnTo>
                  <a:lnTo>
                    <a:pt x="196" y="196"/>
                  </a:lnTo>
                  <a:lnTo>
                    <a:pt x="2" y="0"/>
                  </a:lnTo>
                  <a:lnTo>
                    <a:pt x="0"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25" name="Freeform 585"/>
            <p:cNvSpPr>
              <a:spLocks noChangeArrowheads="1"/>
            </p:cNvSpPr>
            <p:nvPr/>
          </p:nvSpPr>
          <p:spPr bwMode="auto">
            <a:xfrm>
              <a:off x="0" y="220368"/>
              <a:ext cx="574443" cy="374245"/>
            </a:xfrm>
            <a:custGeom>
              <a:avLst/>
              <a:gdLst>
                <a:gd name="T0" fmla="*/ 2147483647 w 301"/>
                <a:gd name="T1" fmla="*/ 2147483647 h 196"/>
                <a:gd name="T2" fmla="*/ 0 w 301"/>
                <a:gd name="T3" fmla="*/ 0 h 196"/>
                <a:gd name="T4" fmla="*/ 0 w 301"/>
                <a:gd name="T5" fmla="*/ 2147483647 h 196"/>
                <a:gd name="T6" fmla="*/ 2147483647 w 301"/>
                <a:gd name="T7" fmla="*/ 2147483647 h 196"/>
                <a:gd name="T8" fmla="*/ 2147483647 w 301"/>
                <a:gd name="T9" fmla="*/ 2147483647 h 196"/>
                <a:gd name="T10" fmla="*/ 2147483647 w 301"/>
                <a:gd name="T11" fmla="*/ 2147483647 h 196"/>
                <a:gd name="T12" fmla="*/ 2147483647 w 301"/>
                <a:gd name="T13" fmla="*/ 0 h 196"/>
                <a:gd name="T14" fmla="*/ 2147483647 w 301"/>
                <a:gd name="T15" fmla="*/ 2147483647 h 196"/>
                <a:gd name="T16" fmla="*/ 2147483647 w 301"/>
                <a:gd name="T17" fmla="*/ 2147483647 h 1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1"/>
                <a:gd name="T28" fmla="*/ 0 h 196"/>
                <a:gd name="T29" fmla="*/ 301 w 301"/>
                <a:gd name="T30" fmla="*/ 196 h 1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1" h="196">
                  <a:moveTo>
                    <a:pt x="140" y="115"/>
                  </a:moveTo>
                  <a:cubicBezTo>
                    <a:pt x="0" y="0"/>
                    <a:pt x="0" y="0"/>
                    <a:pt x="0" y="0"/>
                  </a:cubicBezTo>
                  <a:cubicBezTo>
                    <a:pt x="0" y="189"/>
                    <a:pt x="0" y="189"/>
                    <a:pt x="0" y="189"/>
                  </a:cubicBezTo>
                  <a:cubicBezTo>
                    <a:pt x="0" y="193"/>
                    <a:pt x="4" y="196"/>
                    <a:pt x="8" y="196"/>
                  </a:cubicBezTo>
                  <a:cubicBezTo>
                    <a:pt x="293" y="196"/>
                    <a:pt x="293" y="196"/>
                    <a:pt x="293" y="196"/>
                  </a:cubicBezTo>
                  <a:cubicBezTo>
                    <a:pt x="297" y="196"/>
                    <a:pt x="301" y="193"/>
                    <a:pt x="301" y="189"/>
                  </a:cubicBezTo>
                  <a:cubicBezTo>
                    <a:pt x="301" y="0"/>
                    <a:pt x="301" y="0"/>
                    <a:pt x="301" y="0"/>
                  </a:cubicBezTo>
                  <a:cubicBezTo>
                    <a:pt x="162" y="115"/>
                    <a:pt x="162" y="115"/>
                    <a:pt x="162" y="115"/>
                  </a:cubicBezTo>
                  <a:cubicBezTo>
                    <a:pt x="156" y="120"/>
                    <a:pt x="146" y="120"/>
                    <a:pt x="140" y="115"/>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26" name="Freeform 586"/>
            <p:cNvSpPr>
              <a:spLocks noChangeArrowheads="1"/>
            </p:cNvSpPr>
            <p:nvPr/>
          </p:nvSpPr>
          <p:spPr bwMode="auto">
            <a:xfrm>
              <a:off x="0" y="341950"/>
              <a:ext cx="574443" cy="252663"/>
            </a:xfrm>
            <a:custGeom>
              <a:avLst/>
              <a:gdLst>
                <a:gd name="T0" fmla="*/ 2147483647 w 301"/>
                <a:gd name="T1" fmla="*/ 0 h 132"/>
                <a:gd name="T2" fmla="*/ 0 w 301"/>
                <a:gd name="T3" fmla="*/ 2147483647 h 132"/>
                <a:gd name="T4" fmla="*/ 0 w 301"/>
                <a:gd name="T5" fmla="*/ 2147483647 h 132"/>
                <a:gd name="T6" fmla="*/ 2147483647 w 301"/>
                <a:gd name="T7" fmla="*/ 2147483647 h 132"/>
                <a:gd name="T8" fmla="*/ 2147483647 w 301"/>
                <a:gd name="T9" fmla="*/ 2147483647 h 132"/>
                <a:gd name="T10" fmla="*/ 2147483647 w 301"/>
                <a:gd name="T11" fmla="*/ 2147483647 h 132"/>
                <a:gd name="T12" fmla="*/ 2147483647 w 301"/>
                <a:gd name="T13" fmla="*/ 2147483647 h 132"/>
                <a:gd name="T14" fmla="*/ 2147483647 w 301"/>
                <a:gd name="T15" fmla="*/ 0 h 132"/>
                <a:gd name="T16" fmla="*/ 0 60000 65536"/>
                <a:gd name="T17" fmla="*/ 0 60000 65536"/>
                <a:gd name="T18" fmla="*/ 0 60000 65536"/>
                <a:gd name="T19" fmla="*/ 0 60000 65536"/>
                <a:gd name="T20" fmla="*/ 0 60000 65536"/>
                <a:gd name="T21" fmla="*/ 0 60000 65536"/>
                <a:gd name="T22" fmla="*/ 0 60000 65536"/>
                <a:gd name="T23" fmla="*/ 0 60000 65536"/>
                <a:gd name="T24" fmla="*/ 0 w 301"/>
                <a:gd name="T25" fmla="*/ 0 h 132"/>
                <a:gd name="T26" fmla="*/ 301 w 301"/>
                <a:gd name="T27" fmla="*/ 132 h 1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1" h="132">
                  <a:moveTo>
                    <a:pt x="150" y="0"/>
                  </a:moveTo>
                  <a:cubicBezTo>
                    <a:pt x="0" y="121"/>
                    <a:pt x="0" y="121"/>
                    <a:pt x="0" y="121"/>
                  </a:cubicBezTo>
                  <a:cubicBezTo>
                    <a:pt x="0" y="125"/>
                    <a:pt x="0" y="125"/>
                    <a:pt x="0" y="125"/>
                  </a:cubicBezTo>
                  <a:cubicBezTo>
                    <a:pt x="0" y="129"/>
                    <a:pt x="4" y="132"/>
                    <a:pt x="8" y="132"/>
                  </a:cubicBezTo>
                  <a:cubicBezTo>
                    <a:pt x="293" y="132"/>
                    <a:pt x="293" y="132"/>
                    <a:pt x="293" y="132"/>
                  </a:cubicBezTo>
                  <a:cubicBezTo>
                    <a:pt x="297" y="132"/>
                    <a:pt x="301" y="129"/>
                    <a:pt x="301" y="125"/>
                  </a:cubicBezTo>
                  <a:cubicBezTo>
                    <a:pt x="301" y="121"/>
                    <a:pt x="301" y="121"/>
                    <a:pt x="301" y="121"/>
                  </a:cubicBezTo>
                  <a:lnTo>
                    <a:pt x="150"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27" name="Freeform 587"/>
            <p:cNvSpPr>
              <a:spLocks noEditPoints="1" noChangeArrowheads="1"/>
            </p:cNvSpPr>
            <p:nvPr/>
          </p:nvSpPr>
          <p:spPr bwMode="auto">
            <a:xfrm>
              <a:off x="0" y="395142"/>
              <a:ext cx="574443" cy="178574"/>
            </a:xfrm>
            <a:custGeom>
              <a:avLst/>
              <a:gdLst>
                <a:gd name="T0" fmla="*/ 0 w 712"/>
                <a:gd name="T1" fmla="*/ 2147483647 h 222"/>
                <a:gd name="T2" fmla="*/ 0 w 712"/>
                <a:gd name="T3" fmla="*/ 2147483647 h 222"/>
                <a:gd name="T4" fmla="*/ 2147483647 w 712"/>
                <a:gd name="T5" fmla="*/ 2147483647 h 222"/>
                <a:gd name="T6" fmla="*/ 2147483647 w 712"/>
                <a:gd name="T7" fmla="*/ 0 h 222"/>
                <a:gd name="T8" fmla="*/ 0 w 712"/>
                <a:gd name="T9" fmla="*/ 2147483647 h 222"/>
                <a:gd name="T10" fmla="*/ 2147483647 w 712"/>
                <a:gd name="T11" fmla="*/ 1575248246 h 222"/>
                <a:gd name="T12" fmla="*/ 2147483647 w 712"/>
                <a:gd name="T13" fmla="*/ 2147483647 h 222"/>
                <a:gd name="T14" fmla="*/ 2147483647 w 712"/>
                <a:gd name="T15" fmla="*/ 2147483647 h 222"/>
                <a:gd name="T16" fmla="*/ 2147483647 w 712"/>
                <a:gd name="T17" fmla="*/ 2147483647 h 222"/>
                <a:gd name="T18" fmla="*/ 2147483647 w 712"/>
                <a:gd name="T19" fmla="*/ 1575248246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2"/>
                <a:gd name="T31" fmla="*/ 0 h 222"/>
                <a:gd name="T32" fmla="*/ 712 w 712"/>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2" h="222">
                  <a:moveTo>
                    <a:pt x="0" y="213"/>
                  </a:moveTo>
                  <a:lnTo>
                    <a:pt x="0" y="222"/>
                  </a:lnTo>
                  <a:lnTo>
                    <a:pt x="270" y="7"/>
                  </a:lnTo>
                  <a:lnTo>
                    <a:pt x="262" y="0"/>
                  </a:lnTo>
                  <a:lnTo>
                    <a:pt x="0" y="213"/>
                  </a:lnTo>
                  <a:close/>
                  <a:moveTo>
                    <a:pt x="449" y="3"/>
                  </a:moveTo>
                  <a:lnTo>
                    <a:pt x="442" y="7"/>
                  </a:lnTo>
                  <a:lnTo>
                    <a:pt x="712" y="222"/>
                  </a:lnTo>
                  <a:lnTo>
                    <a:pt x="712" y="213"/>
                  </a:lnTo>
                  <a:lnTo>
                    <a:pt x="449" y="3"/>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28" name="Freeform 588"/>
            <p:cNvSpPr>
              <a:spLocks noChangeArrowheads="1"/>
            </p:cNvSpPr>
            <p:nvPr/>
          </p:nvSpPr>
          <p:spPr bwMode="auto">
            <a:xfrm>
              <a:off x="211137" y="336251"/>
              <a:ext cx="150268" cy="64590"/>
            </a:xfrm>
            <a:custGeom>
              <a:avLst/>
              <a:gdLst>
                <a:gd name="T0" fmla="*/ 2147483647 w 187"/>
                <a:gd name="T1" fmla="*/ 2147483647 h 80"/>
                <a:gd name="T2" fmla="*/ 2147483647 w 187"/>
                <a:gd name="T3" fmla="*/ 2147483647 h 80"/>
                <a:gd name="T4" fmla="*/ 2147483647 w 187"/>
                <a:gd name="T5" fmla="*/ 2147483647 h 80"/>
                <a:gd name="T6" fmla="*/ 2147483647 w 187"/>
                <a:gd name="T7" fmla="*/ 2147483647 h 80"/>
                <a:gd name="T8" fmla="*/ 2147483647 w 187"/>
                <a:gd name="T9" fmla="*/ 2147483647 h 80"/>
                <a:gd name="T10" fmla="*/ 2147483647 w 187"/>
                <a:gd name="T11" fmla="*/ 0 h 80"/>
                <a:gd name="T12" fmla="*/ 2147483647 w 187"/>
                <a:gd name="T13" fmla="*/ 2147483647 h 80"/>
                <a:gd name="T14" fmla="*/ 0 w 187"/>
                <a:gd name="T15" fmla="*/ 2147483647 h 80"/>
                <a:gd name="T16" fmla="*/ 2147483647 w 187"/>
                <a:gd name="T17" fmla="*/ 2147483647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7"/>
                <a:gd name="T28" fmla="*/ 0 h 80"/>
                <a:gd name="T29" fmla="*/ 187 w 187"/>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7" h="80">
                  <a:moveTo>
                    <a:pt x="8" y="80"/>
                  </a:moveTo>
                  <a:lnTo>
                    <a:pt x="93" y="9"/>
                  </a:lnTo>
                  <a:lnTo>
                    <a:pt x="180" y="80"/>
                  </a:lnTo>
                  <a:lnTo>
                    <a:pt x="187" y="76"/>
                  </a:lnTo>
                  <a:lnTo>
                    <a:pt x="97" y="5"/>
                  </a:lnTo>
                  <a:lnTo>
                    <a:pt x="93" y="0"/>
                  </a:lnTo>
                  <a:lnTo>
                    <a:pt x="88" y="5"/>
                  </a:lnTo>
                  <a:lnTo>
                    <a:pt x="0" y="73"/>
                  </a:lnTo>
                  <a:lnTo>
                    <a:pt x="8" y="8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graphicFrame>
        <p:nvGraphicFramePr>
          <p:cNvPr id="3" name="Table 2"/>
          <p:cNvGraphicFramePr/>
          <p:nvPr/>
        </p:nvGraphicFramePr>
        <p:xfrm>
          <a:off x="5638800" y="4387850"/>
          <a:ext cx="7513320" cy="1023620"/>
        </p:xfrm>
        <a:graphic>
          <a:graphicData uri="http://schemas.openxmlformats.org/drawingml/2006/table">
            <a:tbl>
              <a:tblPr firstRow="1" bandRow="1">
                <a:tableStyleId>{5C22544A-7EE6-4342-B048-85BDC9FD1C3A}</a:tableStyleId>
              </a:tblPr>
              <a:tblGrid>
                <a:gridCol w="3756660"/>
                <a:gridCol w="3756660"/>
              </a:tblGrid>
              <a:tr h="1023620">
                <a:tc>
                  <a:txBody>
                    <a:bodyPr/>
                    <a:p>
                      <a:pPr algn="ctr">
                        <a:buNone/>
                      </a:pPr>
                      <a:r>
                        <a:rPr lang="vi-VN" altLang="en-US" sz="4000">
                          <a:latin typeface="Microsoft YaHei" panose="020B0503020204020204" pitchFamily="34" charset="-122"/>
                          <a:ea typeface="Microsoft YaHei" panose="020B0503020204020204" pitchFamily="34" charset="-122"/>
                        </a:rPr>
                        <a:t>i-node</a:t>
                      </a:r>
                      <a:endParaRPr lang="vi-VN" altLang="en-US" sz="4000">
                        <a:latin typeface="Microsoft YaHei" panose="020B0503020204020204" pitchFamily="34" charset="-122"/>
                        <a:ea typeface="Microsoft YaHei" panose="020B0503020204020204" pitchFamily="34" charset="-122"/>
                      </a:endParaRPr>
                    </a:p>
                  </a:txBody>
                  <a:tcPr anchor="ctr" anchorCtr="0">
                    <a:solidFill>
                      <a:srgbClr val="F02424"/>
                    </a:solidFill>
                  </a:tcPr>
                </a:tc>
                <a:tc>
                  <a:txBody>
                    <a:bodyPr/>
                    <a:p>
                      <a:pPr algn="ctr">
                        <a:buNone/>
                      </a:pPr>
                      <a:r>
                        <a:rPr lang="vi-VN" altLang="en-US" sz="4000">
                          <a:latin typeface="Microsoft YaHei" panose="020B0503020204020204" pitchFamily="34" charset="-122"/>
                          <a:ea typeface="Microsoft YaHei" panose="020B0503020204020204" pitchFamily="34" charset="-122"/>
                        </a:rPr>
                        <a:t>Filename</a:t>
                      </a:r>
                      <a:endParaRPr lang="vi-VN" altLang="en-US" sz="4000">
                        <a:latin typeface="Microsoft YaHei" panose="020B0503020204020204" pitchFamily="34" charset="-122"/>
                        <a:ea typeface="Microsoft YaHei" panose="020B0503020204020204" pitchFamily="34" charset="-122"/>
                      </a:endParaRPr>
                    </a:p>
                  </a:txBody>
                  <a:tcPr anchor="ctr" anchorCtr="0">
                    <a:solidFill>
                      <a:srgbClr val="F02424"/>
                    </a:solidFill>
                  </a:tcPr>
                </a:tc>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19</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1071880" y="730250"/>
            <a:ext cx="78479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Các kiểu file và quy ước đặt tê</a:t>
            </a:r>
            <a:r>
              <a:rPr lang="vi-VN" altLang="zh-CN" sz="4000" dirty="0" smtClean="0">
                <a:solidFill>
                  <a:srgbClr val="FFFFFF"/>
                </a:solidFill>
                <a:latin typeface="Microsoft YaHei" panose="020B0503020204020204" pitchFamily="34" charset="-122"/>
                <a:ea typeface="Microsoft YaHei" panose="020B0503020204020204" pitchFamily="34" charset="-122"/>
              </a:rPr>
              <a:t>n</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L="342900" marR="0" lvl="0" indent="-342900" defTabSz="914400" rtl="0" eaLnBrk="0" fontAlgn="base" latinLnBrk="0" hangingPunct="0">
              <a:lnSpc>
                <a:spcPct val="150000"/>
              </a:lnSpc>
              <a:spcBef>
                <a:spcPct val="0"/>
              </a:spcBef>
              <a:spcAft>
                <a:spcPct val="0"/>
              </a:spcAft>
              <a:buClrTx/>
              <a:buSzTx/>
              <a:buFont typeface="Wingdings" panose="05000000000000000000" charset="0"/>
              <a:buChar char="Ø"/>
            </a:pPr>
            <a:r>
              <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Linux có 4 kiểu file cơ bản: </a:t>
            </a:r>
            <a:endPar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L="0" marR="0" lvl="0" indent="457200" defTabSz="914400" rtl="0" eaLnBrk="0" fontAlgn="base" latinLnBrk="0" hangingPunct="0">
              <a:lnSpc>
                <a:spcPct val="150000"/>
              </a:lnSpc>
              <a:spcBef>
                <a:spcPct val="0"/>
              </a:spcBef>
              <a:spcAft>
                <a:spcPct val="0"/>
              </a:spcAft>
              <a:buClrTx/>
              <a:buSzTx/>
              <a:buFontTx/>
              <a:buNone/>
            </a:pPr>
            <a:r>
              <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File thông thường (program, text, library, ...). </a:t>
            </a:r>
            <a:endPar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L="0" marR="0" lvl="0" indent="457200" defTabSz="914400" rtl="0" eaLnBrk="0" fontAlgn="base" latinLnBrk="0" hangingPunct="0">
              <a:lnSpc>
                <a:spcPct val="150000"/>
              </a:lnSpc>
              <a:spcBef>
                <a:spcPct val="0"/>
              </a:spcBef>
              <a:spcAft>
                <a:spcPct val="0"/>
              </a:spcAft>
              <a:buClrTx/>
              <a:buSzTx/>
              <a:buFontTx/>
              <a:buNone/>
            </a:pPr>
            <a:r>
              <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Thư mục (container). </a:t>
            </a:r>
            <a:endPar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L="0" marR="0" lvl="0" indent="457200" defTabSz="914400" rtl="0" eaLnBrk="0" fontAlgn="base" latinLnBrk="0" hangingPunct="0">
              <a:lnSpc>
                <a:spcPct val="150000"/>
              </a:lnSpc>
              <a:spcBef>
                <a:spcPct val="0"/>
              </a:spcBef>
              <a:spcAft>
                <a:spcPct val="0"/>
              </a:spcAft>
              <a:buClrTx/>
              <a:buSzTx/>
              <a:buFontTx/>
              <a:buNone/>
            </a:pPr>
            <a:r>
              <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File đặc biệt (device, socket, pipe, ...). </a:t>
            </a:r>
            <a:endPar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L="0" marR="0" lvl="0" indent="457200" defTabSz="914400" rtl="0" eaLnBrk="0" fontAlgn="base" latinLnBrk="0" hangingPunct="0">
              <a:lnSpc>
                <a:spcPct val="150000"/>
              </a:lnSpc>
              <a:spcBef>
                <a:spcPct val="0"/>
              </a:spcBef>
              <a:spcAft>
                <a:spcPct val="0"/>
              </a:spcAft>
              <a:buClrTx/>
              <a:buSzTx/>
              <a:buFontTx/>
              <a:buNone/>
            </a:pPr>
            <a:r>
              <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Liên kết symbolic links (symlinks). </a:t>
            </a:r>
            <a:endPar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L="0" marR="0" lvl="0" indent="457200" defTabSz="914400" rtl="0" eaLnBrk="0" fontAlgn="base" latinLnBrk="0" hangingPunct="0">
              <a:lnSpc>
                <a:spcPct val="150000"/>
              </a:lnSpc>
              <a:spcBef>
                <a:spcPct val="0"/>
              </a:spcBef>
              <a:spcAft>
                <a:spcPct val="0"/>
              </a:spcAft>
              <a:buClrTx/>
              <a:buSzTx/>
              <a:buFontTx/>
              <a:buNone/>
            </a:pPr>
            <a:r>
              <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Trong Linux một thư mục là một tập tin chứa danh sách của tất cả các tập tin và thư mục con của thư mục đó).</a:t>
            </a:r>
            <a:endPar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L="0" marR="0" lvl="0" indent="457200" defTabSz="914400" rtl="0" eaLnBrk="0" fontAlgn="base" latinLnBrk="0" hangingPunct="0">
              <a:lnSpc>
                <a:spcPct val="150000"/>
              </a:lnSpc>
              <a:spcBef>
                <a:spcPct val="0"/>
              </a:spcBef>
              <a:spcAft>
                <a:spcPct val="0"/>
              </a:spcAft>
              <a:buClrTx/>
              <a:buSzTx/>
              <a:buFontTx/>
              <a:buNone/>
            </a:pPr>
            <a:endPar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L="342900" marR="0" lvl="0" indent="-342900" defTabSz="914400" rtl="0" eaLnBrk="0" fontAlgn="base" latinLnBrk="0" hangingPunct="0">
              <a:lnSpc>
                <a:spcPct val="150000"/>
              </a:lnSpc>
              <a:spcBef>
                <a:spcPct val="0"/>
              </a:spcBef>
              <a:spcAft>
                <a:spcPct val="0"/>
              </a:spcAft>
              <a:buClrTx/>
              <a:buSzTx/>
              <a:buFont typeface="Wingdings" panose="05000000000000000000" charset="0"/>
              <a:buChar char="Ø"/>
            </a:pPr>
            <a:r>
              <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Quy ước đặt tên file: </a:t>
            </a:r>
            <a:endPar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L="0" marR="0" lvl="0" indent="457200" defTabSz="914400" rtl="0" eaLnBrk="0" fontAlgn="base" latinLnBrk="0" hangingPunct="0">
              <a:lnSpc>
                <a:spcPct val="150000"/>
              </a:lnSpc>
              <a:spcBef>
                <a:spcPct val="0"/>
              </a:spcBef>
              <a:spcAft>
                <a:spcPct val="0"/>
              </a:spcAft>
              <a:buClrTx/>
              <a:buSzTx/>
              <a:buFontTx/>
              <a:buNone/>
            </a:pPr>
            <a:r>
              <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Tối đa 225 ký tự. </a:t>
            </a:r>
            <a:endPar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L="0" marR="0" lvl="0" indent="457200" defTabSz="914400" rtl="0" eaLnBrk="0" fontAlgn="base" latinLnBrk="0" hangingPunct="0">
              <a:lnSpc>
                <a:spcPct val="150000"/>
              </a:lnSpc>
              <a:spcBef>
                <a:spcPct val="0"/>
              </a:spcBef>
              <a:spcAft>
                <a:spcPct val="0"/>
              </a:spcAft>
              <a:buClrTx/>
              <a:buSzTx/>
              <a:buFontTx/>
              <a:buNone/>
            </a:pPr>
            <a:r>
              <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Có thể sử dụng bất kỳ ký tự nào (kể cả các ký tự đặc biệt). </a:t>
            </a:r>
            <a:endPar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L="0" marR="0" lvl="0" indent="457200" defTabSz="914400" rtl="0" eaLnBrk="0" fontAlgn="base" latinLnBrk="0" hangingPunct="0">
              <a:lnSpc>
                <a:spcPct val="150000"/>
              </a:lnSpc>
              <a:spcBef>
                <a:spcPct val="0"/>
              </a:spcBef>
              <a:spcAft>
                <a:spcPct val="0"/>
              </a:spcAft>
              <a:buClrTx/>
              <a:buSzTx/>
              <a:buFontTx/>
              <a:buNone/>
            </a:pPr>
            <a:r>
              <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"very ? long - file + name.test" </a:t>
            </a:r>
            <a:endPar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L="0" marR="0" lvl="0" indent="457200" defTabSz="914400" rtl="0" eaLnBrk="0" fontAlgn="base" latinLnBrk="0" hangingPunct="0">
              <a:lnSpc>
                <a:spcPct val="150000"/>
              </a:lnSpc>
              <a:spcBef>
                <a:spcPct val="0"/>
              </a:spcBef>
              <a:spcAft>
                <a:spcPct val="0"/>
              </a:spcAft>
              <a:buClrTx/>
              <a:buSzTx/>
              <a:buFontTx/>
              <a:buNone/>
            </a:pPr>
            <a:r>
              <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File/thư mục ẩn được bắt đầu bằng một dấu chấm “.”. </a:t>
            </a:r>
            <a:endPar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L="0" marR="0" lvl="0" indent="457200" defTabSz="914400" rtl="0" eaLnBrk="0" fontAlgn="base" latinLnBrk="0" hangingPunct="0">
              <a:lnSpc>
                <a:spcPct val="150000"/>
              </a:lnSpc>
              <a:spcBef>
                <a:spcPct val="0"/>
              </a:spcBef>
              <a:spcAft>
                <a:spcPct val="0"/>
              </a:spcAft>
              <a:buClrTx/>
              <a:buSzTx/>
              <a:buFontTx/>
              <a:buNone/>
            </a:pPr>
            <a:r>
              <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.bash_history .bash_profile .bashrc </a:t>
            </a:r>
            <a:endPar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L="0" marR="0" lvl="0" indent="457200" defTabSz="914400" rtl="0" eaLnBrk="0" fontAlgn="base" latinLnBrk="0" hangingPunct="0">
              <a:lnSpc>
                <a:spcPct val="150000"/>
              </a:lnSpc>
              <a:spcBef>
                <a:spcPct val="0"/>
              </a:spcBef>
              <a:spcAft>
                <a:spcPct val="0"/>
              </a:spcAft>
              <a:buClrTx/>
              <a:buSzTx/>
              <a:buFontTx/>
              <a:buNone/>
            </a:pPr>
            <a:r>
              <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.desktop/ .kde/ .mozilla/</a:t>
            </a:r>
            <a:endParaRPr altLang="zh-CN" sz="240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597" name="组合 1238"/>
          <p:cNvGrpSpPr/>
          <p:nvPr/>
        </p:nvGrpSpPr>
        <p:grpSpPr bwMode="auto">
          <a:xfrm>
            <a:off x="544830" y="802640"/>
            <a:ext cx="560070" cy="622300"/>
            <a:chOff x="0" y="0"/>
            <a:chExt cx="645860" cy="714588"/>
          </a:xfrm>
          <a:solidFill>
            <a:schemeClr val="bg1"/>
          </a:solidFill>
        </p:grpSpPr>
        <p:sp>
          <p:nvSpPr>
            <p:cNvPr id="598" name="Freeform 192"/>
            <p:cNvSpPr>
              <a:spLocks noChangeArrowheads="1"/>
            </p:cNvSpPr>
            <p:nvPr/>
          </p:nvSpPr>
          <p:spPr bwMode="auto">
            <a:xfrm>
              <a:off x="0" y="0"/>
              <a:ext cx="645860" cy="64596"/>
            </a:xfrm>
            <a:custGeom>
              <a:avLst/>
              <a:gdLst>
                <a:gd name="T0" fmla="*/ 2147483647 w 290"/>
                <a:gd name="T1" fmla="*/ 2147483647 h 29"/>
                <a:gd name="T2" fmla="*/ 2147483647 w 290"/>
                <a:gd name="T3" fmla="*/ 2147483647 h 29"/>
                <a:gd name="T4" fmla="*/ 2147483647 w 290"/>
                <a:gd name="T5" fmla="*/ 2147483647 h 29"/>
                <a:gd name="T6" fmla="*/ 0 w 290"/>
                <a:gd name="T7" fmla="*/ 2147483647 h 29"/>
                <a:gd name="T8" fmla="*/ 0 w 290"/>
                <a:gd name="T9" fmla="*/ 2147483647 h 29"/>
                <a:gd name="T10" fmla="*/ 2147483647 w 290"/>
                <a:gd name="T11" fmla="*/ 0 h 29"/>
                <a:gd name="T12" fmla="*/ 2147483647 w 290"/>
                <a:gd name="T13" fmla="*/ 0 h 29"/>
                <a:gd name="T14" fmla="*/ 2147483647 w 290"/>
                <a:gd name="T15" fmla="*/ 2147483647 h 29"/>
                <a:gd name="T16" fmla="*/ 2147483647 w 290"/>
                <a:gd name="T17" fmla="*/ 2147483647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0"/>
                <a:gd name="T28" fmla="*/ 0 h 29"/>
                <a:gd name="T29" fmla="*/ 290 w 290"/>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0" h="29">
                  <a:moveTo>
                    <a:pt x="290" y="23"/>
                  </a:moveTo>
                  <a:cubicBezTo>
                    <a:pt x="290" y="27"/>
                    <a:pt x="288" y="29"/>
                    <a:pt x="285" y="29"/>
                  </a:cubicBezTo>
                  <a:cubicBezTo>
                    <a:pt x="5" y="29"/>
                    <a:pt x="5" y="29"/>
                    <a:pt x="5" y="29"/>
                  </a:cubicBezTo>
                  <a:cubicBezTo>
                    <a:pt x="2" y="29"/>
                    <a:pt x="0" y="27"/>
                    <a:pt x="0" y="23"/>
                  </a:cubicBezTo>
                  <a:cubicBezTo>
                    <a:pt x="0" y="5"/>
                    <a:pt x="0" y="5"/>
                    <a:pt x="0" y="5"/>
                  </a:cubicBezTo>
                  <a:cubicBezTo>
                    <a:pt x="0" y="2"/>
                    <a:pt x="2" y="0"/>
                    <a:pt x="5" y="0"/>
                  </a:cubicBezTo>
                  <a:cubicBezTo>
                    <a:pt x="285" y="0"/>
                    <a:pt x="285" y="0"/>
                    <a:pt x="285" y="0"/>
                  </a:cubicBezTo>
                  <a:cubicBezTo>
                    <a:pt x="288" y="0"/>
                    <a:pt x="290" y="2"/>
                    <a:pt x="290" y="5"/>
                  </a:cubicBezTo>
                  <a:lnTo>
                    <a:pt x="290" y="23"/>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599" name="Freeform 193"/>
            <p:cNvSpPr>
              <a:spLocks noChangeArrowheads="1"/>
            </p:cNvSpPr>
            <p:nvPr/>
          </p:nvSpPr>
          <p:spPr bwMode="auto">
            <a:xfrm>
              <a:off x="0" y="518783"/>
              <a:ext cx="645860" cy="66613"/>
            </a:xfrm>
            <a:custGeom>
              <a:avLst/>
              <a:gdLst>
                <a:gd name="T0" fmla="*/ 2147483647 w 290"/>
                <a:gd name="T1" fmla="*/ 2147483647 h 30"/>
                <a:gd name="T2" fmla="*/ 2147483647 w 290"/>
                <a:gd name="T3" fmla="*/ 2147483647 h 30"/>
                <a:gd name="T4" fmla="*/ 2147483647 w 290"/>
                <a:gd name="T5" fmla="*/ 2147483647 h 30"/>
                <a:gd name="T6" fmla="*/ 0 w 290"/>
                <a:gd name="T7" fmla="*/ 2147483647 h 30"/>
                <a:gd name="T8" fmla="*/ 0 w 290"/>
                <a:gd name="T9" fmla="*/ 2147483647 h 30"/>
                <a:gd name="T10" fmla="*/ 2147483647 w 290"/>
                <a:gd name="T11" fmla="*/ 0 h 30"/>
                <a:gd name="T12" fmla="*/ 2147483647 w 290"/>
                <a:gd name="T13" fmla="*/ 0 h 30"/>
                <a:gd name="T14" fmla="*/ 2147483647 w 290"/>
                <a:gd name="T15" fmla="*/ 2147483647 h 30"/>
                <a:gd name="T16" fmla="*/ 2147483647 w 290"/>
                <a:gd name="T17" fmla="*/ 2147483647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0"/>
                <a:gd name="T28" fmla="*/ 0 h 30"/>
                <a:gd name="T29" fmla="*/ 290 w 290"/>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0" h="30">
                  <a:moveTo>
                    <a:pt x="290" y="24"/>
                  </a:moveTo>
                  <a:cubicBezTo>
                    <a:pt x="290" y="27"/>
                    <a:pt x="288" y="30"/>
                    <a:pt x="285" y="30"/>
                  </a:cubicBezTo>
                  <a:cubicBezTo>
                    <a:pt x="5" y="30"/>
                    <a:pt x="5" y="30"/>
                    <a:pt x="5" y="30"/>
                  </a:cubicBezTo>
                  <a:cubicBezTo>
                    <a:pt x="2" y="30"/>
                    <a:pt x="0" y="27"/>
                    <a:pt x="0" y="24"/>
                  </a:cubicBezTo>
                  <a:cubicBezTo>
                    <a:pt x="0" y="6"/>
                    <a:pt x="0" y="6"/>
                    <a:pt x="0" y="6"/>
                  </a:cubicBezTo>
                  <a:cubicBezTo>
                    <a:pt x="0" y="3"/>
                    <a:pt x="2" y="0"/>
                    <a:pt x="5" y="0"/>
                  </a:cubicBezTo>
                  <a:cubicBezTo>
                    <a:pt x="285" y="0"/>
                    <a:pt x="285" y="0"/>
                    <a:pt x="285" y="0"/>
                  </a:cubicBezTo>
                  <a:cubicBezTo>
                    <a:pt x="288" y="0"/>
                    <a:pt x="290" y="3"/>
                    <a:pt x="290" y="6"/>
                  </a:cubicBezTo>
                  <a:lnTo>
                    <a:pt x="290" y="24"/>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600" name="Rectangle 194"/>
            <p:cNvSpPr>
              <a:spLocks noChangeArrowheads="1"/>
            </p:cNvSpPr>
            <p:nvPr/>
          </p:nvSpPr>
          <p:spPr bwMode="auto">
            <a:xfrm>
              <a:off x="30180" y="64596"/>
              <a:ext cx="585500" cy="454188"/>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601" name="Freeform 195"/>
            <p:cNvSpPr>
              <a:spLocks noChangeArrowheads="1"/>
            </p:cNvSpPr>
            <p:nvPr/>
          </p:nvSpPr>
          <p:spPr bwMode="auto">
            <a:xfrm>
              <a:off x="305828" y="585397"/>
              <a:ext cx="34204" cy="129191"/>
            </a:xfrm>
            <a:custGeom>
              <a:avLst/>
              <a:gdLst>
                <a:gd name="T0" fmla="*/ 0 w 16"/>
                <a:gd name="T1" fmla="*/ 2147483647 h 58"/>
                <a:gd name="T2" fmla="*/ 2147483647 w 16"/>
                <a:gd name="T3" fmla="*/ 2147483647 h 58"/>
                <a:gd name="T4" fmla="*/ 2147483647 w 16"/>
                <a:gd name="T5" fmla="*/ 2147483647 h 58"/>
                <a:gd name="T6" fmla="*/ 2147483647 w 16"/>
                <a:gd name="T7" fmla="*/ 2147483647 h 58"/>
                <a:gd name="T8" fmla="*/ 2147483647 w 16"/>
                <a:gd name="T9" fmla="*/ 0 h 58"/>
                <a:gd name="T10" fmla="*/ 0 w 16"/>
                <a:gd name="T11" fmla="*/ 0 h 58"/>
                <a:gd name="T12" fmla="*/ 0 w 16"/>
                <a:gd name="T13" fmla="*/ 2147483647 h 58"/>
                <a:gd name="T14" fmla="*/ 0 60000 65536"/>
                <a:gd name="T15" fmla="*/ 0 60000 65536"/>
                <a:gd name="T16" fmla="*/ 0 60000 65536"/>
                <a:gd name="T17" fmla="*/ 0 60000 65536"/>
                <a:gd name="T18" fmla="*/ 0 60000 65536"/>
                <a:gd name="T19" fmla="*/ 0 60000 65536"/>
                <a:gd name="T20" fmla="*/ 0 60000 65536"/>
                <a:gd name="T21" fmla="*/ 0 w 16"/>
                <a:gd name="T22" fmla="*/ 0 h 58"/>
                <a:gd name="T23" fmla="*/ 16 w 16"/>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58">
                  <a:moveTo>
                    <a:pt x="0" y="53"/>
                  </a:moveTo>
                  <a:cubicBezTo>
                    <a:pt x="0" y="56"/>
                    <a:pt x="2" y="58"/>
                    <a:pt x="5" y="58"/>
                  </a:cubicBezTo>
                  <a:cubicBezTo>
                    <a:pt x="11" y="58"/>
                    <a:pt x="11" y="58"/>
                    <a:pt x="11" y="58"/>
                  </a:cubicBezTo>
                  <a:cubicBezTo>
                    <a:pt x="14" y="58"/>
                    <a:pt x="16" y="56"/>
                    <a:pt x="16" y="53"/>
                  </a:cubicBezTo>
                  <a:cubicBezTo>
                    <a:pt x="16" y="0"/>
                    <a:pt x="16" y="0"/>
                    <a:pt x="16" y="0"/>
                  </a:cubicBezTo>
                  <a:cubicBezTo>
                    <a:pt x="0" y="0"/>
                    <a:pt x="0" y="0"/>
                    <a:pt x="0" y="0"/>
                  </a:cubicBezTo>
                  <a:lnTo>
                    <a:pt x="0" y="53"/>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602" name="Freeform 196"/>
            <p:cNvSpPr>
              <a:spLocks noChangeArrowheads="1"/>
            </p:cNvSpPr>
            <p:nvPr/>
          </p:nvSpPr>
          <p:spPr bwMode="auto">
            <a:xfrm>
              <a:off x="384297" y="585397"/>
              <a:ext cx="92553" cy="129191"/>
            </a:xfrm>
            <a:custGeom>
              <a:avLst/>
              <a:gdLst>
                <a:gd name="T0" fmla="*/ 2147483647 w 41"/>
                <a:gd name="T1" fmla="*/ 0 h 58"/>
                <a:gd name="T2" fmla="*/ 0 w 41"/>
                <a:gd name="T3" fmla="*/ 0 h 58"/>
                <a:gd name="T4" fmla="*/ 2147483647 w 41"/>
                <a:gd name="T5" fmla="*/ 2147483647 h 58"/>
                <a:gd name="T6" fmla="*/ 2147483647 w 41"/>
                <a:gd name="T7" fmla="*/ 2147483647 h 58"/>
                <a:gd name="T8" fmla="*/ 2147483647 w 41"/>
                <a:gd name="T9" fmla="*/ 2147483647 h 58"/>
                <a:gd name="T10" fmla="*/ 2147483647 w 41"/>
                <a:gd name="T11" fmla="*/ 2147483647 h 58"/>
                <a:gd name="T12" fmla="*/ 2147483647 w 41"/>
                <a:gd name="T13" fmla="*/ 0 h 58"/>
                <a:gd name="T14" fmla="*/ 0 60000 65536"/>
                <a:gd name="T15" fmla="*/ 0 60000 65536"/>
                <a:gd name="T16" fmla="*/ 0 60000 65536"/>
                <a:gd name="T17" fmla="*/ 0 60000 65536"/>
                <a:gd name="T18" fmla="*/ 0 60000 65536"/>
                <a:gd name="T19" fmla="*/ 0 60000 65536"/>
                <a:gd name="T20" fmla="*/ 0 60000 65536"/>
                <a:gd name="T21" fmla="*/ 0 w 41"/>
                <a:gd name="T22" fmla="*/ 0 h 58"/>
                <a:gd name="T23" fmla="*/ 41 w 41"/>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58">
                  <a:moveTo>
                    <a:pt x="18" y="0"/>
                  </a:moveTo>
                  <a:cubicBezTo>
                    <a:pt x="0" y="0"/>
                    <a:pt x="0" y="0"/>
                    <a:pt x="0" y="0"/>
                  </a:cubicBezTo>
                  <a:cubicBezTo>
                    <a:pt x="22" y="53"/>
                    <a:pt x="22" y="53"/>
                    <a:pt x="22" y="53"/>
                  </a:cubicBezTo>
                  <a:cubicBezTo>
                    <a:pt x="23" y="56"/>
                    <a:pt x="27" y="58"/>
                    <a:pt x="30" y="58"/>
                  </a:cubicBezTo>
                  <a:cubicBezTo>
                    <a:pt x="37" y="58"/>
                    <a:pt x="37" y="58"/>
                    <a:pt x="37" y="58"/>
                  </a:cubicBezTo>
                  <a:cubicBezTo>
                    <a:pt x="40" y="58"/>
                    <a:pt x="41" y="56"/>
                    <a:pt x="40" y="53"/>
                  </a:cubicBezTo>
                  <a:lnTo>
                    <a:pt x="18"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603" name="Freeform 197"/>
            <p:cNvSpPr>
              <a:spLocks noChangeArrowheads="1"/>
            </p:cNvSpPr>
            <p:nvPr/>
          </p:nvSpPr>
          <p:spPr bwMode="auto">
            <a:xfrm>
              <a:off x="169010" y="585397"/>
              <a:ext cx="92553" cy="129191"/>
            </a:xfrm>
            <a:custGeom>
              <a:avLst/>
              <a:gdLst>
                <a:gd name="T0" fmla="*/ 2147483647 w 41"/>
                <a:gd name="T1" fmla="*/ 0 h 58"/>
                <a:gd name="T2" fmla="*/ 2147483647 w 41"/>
                <a:gd name="T3" fmla="*/ 2147483647 h 58"/>
                <a:gd name="T4" fmla="*/ 2147483647 w 41"/>
                <a:gd name="T5" fmla="*/ 2147483647 h 58"/>
                <a:gd name="T6" fmla="*/ 2147483647 w 41"/>
                <a:gd name="T7" fmla="*/ 2147483647 h 58"/>
                <a:gd name="T8" fmla="*/ 2147483647 w 41"/>
                <a:gd name="T9" fmla="*/ 2147483647 h 58"/>
                <a:gd name="T10" fmla="*/ 2147483647 w 41"/>
                <a:gd name="T11" fmla="*/ 0 h 58"/>
                <a:gd name="T12" fmla="*/ 2147483647 w 41"/>
                <a:gd name="T13" fmla="*/ 0 h 58"/>
                <a:gd name="T14" fmla="*/ 0 60000 65536"/>
                <a:gd name="T15" fmla="*/ 0 60000 65536"/>
                <a:gd name="T16" fmla="*/ 0 60000 65536"/>
                <a:gd name="T17" fmla="*/ 0 60000 65536"/>
                <a:gd name="T18" fmla="*/ 0 60000 65536"/>
                <a:gd name="T19" fmla="*/ 0 60000 65536"/>
                <a:gd name="T20" fmla="*/ 0 60000 65536"/>
                <a:gd name="T21" fmla="*/ 0 w 41"/>
                <a:gd name="T22" fmla="*/ 0 h 58"/>
                <a:gd name="T23" fmla="*/ 41 w 41"/>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58">
                  <a:moveTo>
                    <a:pt x="23" y="0"/>
                  </a:moveTo>
                  <a:cubicBezTo>
                    <a:pt x="1" y="53"/>
                    <a:pt x="1" y="53"/>
                    <a:pt x="1" y="53"/>
                  </a:cubicBezTo>
                  <a:cubicBezTo>
                    <a:pt x="0" y="56"/>
                    <a:pt x="1" y="58"/>
                    <a:pt x="4" y="58"/>
                  </a:cubicBezTo>
                  <a:cubicBezTo>
                    <a:pt x="11" y="58"/>
                    <a:pt x="11" y="58"/>
                    <a:pt x="11" y="58"/>
                  </a:cubicBezTo>
                  <a:cubicBezTo>
                    <a:pt x="14" y="58"/>
                    <a:pt x="18" y="56"/>
                    <a:pt x="19" y="53"/>
                  </a:cubicBezTo>
                  <a:cubicBezTo>
                    <a:pt x="41" y="0"/>
                    <a:pt x="41" y="0"/>
                    <a:pt x="41" y="0"/>
                  </a:cubicBezTo>
                  <a:lnTo>
                    <a:pt x="23"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604" name="Rectangle 198"/>
            <p:cNvSpPr>
              <a:spLocks noChangeArrowheads="1"/>
            </p:cNvSpPr>
            <p:nvPr/>
          </p:nvSpPr>
          <p:spPr bwMode="auto">
            <a:xfrm>
              <a:off x="138829" y="139285"/>
              <a:ext cx="368202" cy="403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605" name="Rectangle 199"/>
            <p:cNvSpPr>
              <a:spLocks noChangeArrowheads="1"/>
            </p:cNvSpPr>
            <p:nvPr/>
          </p:nvSpPr>
          <p:spPr bwMode="auto">
            <a:xfrm>
              <a:off x="138829" y="215992"/>
              <a:ext cx="368202" cy="2018"/>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606" name="Rectangle 200"/>
            <p:cNvSpPr>
              <a:spLocks noChangeArrowheads="1"/>
            </p:cNvSpPr>
            <p:nvPr/>
          </p:nvSpPr>
          <p:spPr bwMode="auto">
            <a:xfrm>
              <a:off x="138829" y="294717"/>
              <a:ext cx="368202" cy="2019"/>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607" name="Rectangle 201"/>
            <p:cNvSpPr>
              <a:spLocks noChangeArrowheads="1"/>
            </p:cNvSpPr>
            <p:nvPr/>
          </p:nvSpPr>
          <p:spPr bwMode="auto">
            <a:xfrm>
              <a:off x="138829" y="369406"/>
              <a:ext cx="368202" cy="2018"/>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608" name="Rectangle 202"/>
            <p:cNvSpPr>
              <a:spLocks noChangeArrowheads="1"/>
            </p:cNvSpPr>
            <p:nvPr/>
          </p:nvSpPr>
          <p:spPr bwMode="auto">
            <a:xfrm>
              <a:off x="138829" y="448131"/>
              <a:ext cx="368202" cy="2019"/>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609" name="Rectangle 203"/>
            <p:cNvSpPr>
              <a:spLocks noChangeArrowheads="1"/>
            </p:cNvSpPr>
            <p:nvPr/>
          </p:nvSpPr>
          <p:spPr bwMode="auto">
            <a:xfrm>
              <a:off x="253515" y="195806"/>
              <a:ext cx="56337" cy="25434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610" name="Rectangle 204"/>
            <p:cNvSpPr>
              <a:spLocks noChangeArrowheads="1"/>
            </p:cNvSpPr>
            <p:nvPr/>
          </p:nvSpPr>
          <p:spPr bwMode="auto">
            <a:xfrm>
              <a:off x="336008" y="248290"/>
              <a:ext cx="56337" cy="201861"/>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611" name="Rectangle 206"/>
            <p:cNvSpPr>
              <a:spLocks noChangeArrowheads="1"/>
            </p:cNvSpPr>
            <p:nvPr/>
          </p:nvSpPr>
          <p:spPr bwMode="auto">
            <a:xfrm>
              <a:off x="416489" y="201861"/>
              <a:ext cx="54325" cy="248290"/>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612" name="Rectangle 207"/>
            <p:cNvSpPr>
              <a:spLocks noChangeArrowheads="1"/>
            </p:cNvSpPr>
            <p:nvPr/>
          </p:nvSpPr>
          <p:spPr bwMode="auto">
            <a:xfrm>
              <a:off x="173034" y="347201"/>
              <a:ext cx="56337" cy="102950"/>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613" name="Rectangle 208"/>
            <p:cNvSpPr>
              <a:spLocks noChangeArrowheads="1"/>
            </p:cNvSpPr>
            <p:nvPr/>
          </p:nvSpPr>
          <p:spPr bwMode="auto">
            <a:xfrm>
              <a:off x="30180" y="510709"/>
              <a:ext cx="585500" cy="8074"/>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614" name="Rectangle 209"/>
            <p:cNvSpPr>
              <a:spLocks noChangeArrowheads="1"/>
            </p:cNvSpPr>
            <p:nvPr/>
          </p:nvSpPr>
          <p:spPr bwMode="auto">
            <a:xfrm>
              <a:off x="30180" y="64596"/>
              <a:ext cx="585500" cy="8074"/>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615" name="Freeform 210"/>
            <p:cNvSpPr>
              <a:spLocks noChangeArrowheads="1"/>
            </p:cNvSpPr>
            <p:nvPr/>
          </p:nvSpPr>
          <p:spPr bwMode="auto">
            <a:xfrm>
              <a:off x="215286" y="585397"/>
              <a:ext cx="46277" cy="8074"/>
            </a:xfrm>
            <a:custGeom>
              <a:avLst/>
              <a:gdLst>
                <a:gd name="T0" fmla="*/ 0 w 48"/>
                <a:gd name="T1" fmla="*/ 2147483647 h 9"/>
                <a:gd name="T2" fmla="*/ 2147483647 w 48"/>
                <a:gd name="T3" fmla="*/ 2147483647 h 9"/>
                <a:gd name="T4" fmla="*/ 2147483647 w 48"/>
                <a:gd name="T5" fmla="*/ 0 h 9"/>
                <a:gd name="T6" fmla="*/ 2147483647 w 48"/>
                <a:gd name="T7" fmla="*/ 0 h 9"/>
                <a:gd name="T8" fmla="*/ 0 w 48"/>
                <a:gd name="T9" fmla="*/ 2147483647 h 9"/>
                <a:gd name="T10" fmla="*/ 0 60000 65536"/>
                <a:gd name="T11" fmla="*/ 0 60000 65536"/>
                <a:gd name="T12" fmla="*/ 0 60000 65536"/>
                <a:gd name="T13" fmla="*/ 0 60000 65536"/>
                <a:gd name="T14" fmla="*/ 0 60000 65536"/>
                <a:gd name="T15" fmla="*/ 0 w 48"/>
                <a:gd name="T16" fmla="*/ 0 h 9"/>
                <a:gd name="T17" fmla="*/ 48 w 48"/>
                <a:gd name="T18" fmla="*/ 9 h 9"/>
              </a:gdLst>
              <a:ahLst/>
              <a:cxnLst>
                <a:cxn ang="T10">
                  <a:pos x="T0" y="T1"/>
                </a:cxn>
                <a:cxn ang="T11">
                  <a:pos x="T2" y="T3"/>
                </a:cxn>
                <a:cxn ang="T12">
                  <a:pos x="T4" y="T5"/>
                </a:cxn>
                <a:cxn ang="T13">
                  <a:pos x="T6" y="T7"/>
                </a:cxn>
                <a:cxn ang="T14">
                  <a:pos x="T8" y="T9"/>
                </a:cxn>
              </a:cxnLst>
              <a:rect l="T15" t="T16" r="T17" b="T18"/>
              <a:pathLst>
                <a:path w="48" h="9">
                  <a:moveTo>
                    <a:pt x="0" y="9"/>
                  </a:moveTo>
                  <a:lnTo>
                    <a:pt x="43" y="9"/>
                  </a:lnTo>
                  <a:lnTo>
                    <a:pt x="48" y="0"/>
                  </a:lnTo>
                  <a:lnTo>
                    <a:pt x="5" y="0"/>
                  </a:lnTo>
                  <a:lnTo>
                    <a:pt x="0" y="9"/>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616" name="Rectangle 211"/>
            <p:cNvSpPr>
              <a:spLocks noChangeArrowheads="1"/>
            </p:cNvSpPr>
            <p:nvPr/>
          </p:nvSpPr>
          <p:spPr bwMode="auto">
            <a:xfrm>
              <a:off x="305828" y="585397"/>
              <a:ext cx="34204" cy="8074"/>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617" name="Freeform 212"/>
            <p:cNvSpPr>
              <a:spLocks noChangeArrowheads="1"/>
            </p:cNvSpPr>
            <p:nvPr/>
          </p:nvSpPr>
          <p:spPr bwMode="auto">
            <a:xfrm>
              <a:off x="384297" y="585397"/>
              <a:ext cx="44265" cy="8074"/>
            </a:xfrm>
            <a:custGeom>
              <a:avLst/>
              <a:gdLst>
                <a:gd name="T0" fmla="*/ 2147483647 w 47"/>
                <a:gd name="T1" fmla="*/ 0 h 9"/>
                <a:gd name="T2" fmla="*/ 0 w 47"/>
                <a:gd name="T3" fmla="*/ 0 h 9"/>
                <a:gd name="T4" fmla="*/ 2147483647 w 47"/>
                <a:gd name="T5" fmla="*/ 2147483647 h 9"/>
                <a:gd name="T6" fmla="*/ 2147483647 w 47"/>
                <a:gd name="T7" fmla="*/ 2147483647 h 9"/>
                <a:gd name="T8" fmla="*/ 2147483647 w 47"/>
                <a:gd name="T9" fmla="*/ 0 h 9"/>
                <a:gd name="T10" fmla="*/ 0 60000 65536"/>
                <a:gd name="T11" fmla="*/ 0 60000 65536"/>
                <a:gd name="T12" fmla="*/ 0 60000 65536"/>
                <a:gd name="T13" fmla="*/ 0 60000 65536"/>
                <a:gd name="T14" fmla="*/ 0 60000 65536"/>
                <a:gd name="T15" fmla="*/ 0 w 47"/>
                <a:gd name="T16" fmla="*/ 0 h 9"/>
                <a:gd name="T17" fmla="*/ 47 w 47"/>
                <a:gd name="T18" fmla="*/ 9 h 9"/>
              </a:gdLst>
              <a:ahLst/>
              <a:cxnLst>
                <a:cxn ang="T10">
                  <a:pos x="T0" y="T1"/>
                </a:cxn>
                <a:cxn ang="T11">
                  <a:pos x="T2" y="T3"/>
                </a:cxn>
                <a:cxn ang="T12">
                  <a:pos x="T4" y="T5"/>
                </a:cxn>
                <a:cxn ang="T13">
                  <a:pos x="T6" y="T7"/>
                </a:cxn>
                <a:cxn ang="T14">
                  <a:pos x="T8" y="T9"/>
                </a:cxn>
              </a:cxnLst>
              <a:rect l="T15" t="T16" r="T17" b="T18"/>
              <a:pathLst>
                <a:path w="47" h="9">
                  <a:moveTo>
                    <a:pt x="43" y="0"/>
                  </a:moveTo>
                  <a:lnTo>
                    <a:pt x="0" y="0"/>
                  </a:lnTo>
                  <a:lnTo>
                    <a:pt x="5" y="9"/>
                  </a:lnTo>
                  <a:lnTo>
                    <a:pt x="47" y="9"/>
                  </a:lnTo>
                  <a:lnTo>
                    <a:pt x="43"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618" name="Freeform 213"/>
            <p:cNvSpPr>
              <a:spLocks noChangeArrowheads="1"/>
            </p:cNvSpPr>
            <p:nvPr/>
          </p:nvSpPr>
          <p:spPr bwMode="auto">
            <a:xfrm>
              <a:off x="0" y="518783"/>
              <a:ext cx="645860" cy="34316"/>
            </a:xfrm>
            <a:custGeom>
              <a:avLst/>
              <a:gdLst>
                <a:gd name="T0" fmla="*/ 0 w 290"/>
                <a:gd name="T1" fmla="*/ 2147483647 h 15"/>
                <a:gd name="T2" fmla="*/ 0 w 290"/>
                <a:gd name="T3" fmla="*/ 2147483647 h 15"/>
                <a:gd name="T4" fmla="*/ 2147483647 w 290"/>
                <a:gd name="T5" fmla="*/ 2147483647 h 15"/>
                <a:gd name="T6" fmla="*/ 2147483647 w 290"/>
                <a:gd name="T7" fmla="*/ 2147483647 h 15"/>
                <a:gd name="T8" fmla="*/ 2147483647 w 290"/>
                <a:gd name="T9" fmla="*/ 0 h 15"/>
                <a:gd name="T10" fmla="*/ 2147483647 w 290"/>
                <a:gd name="T11" fmla="*/ 0 h 15"/>
                <a:gd name="T12" fmla="*/ 0 w 290"/>
                <a:gd name="T13" fmla="*/ 2147483647 h 15"/>
                <a:gd name="T14" fmla="*/ 0 60000 65536"/>
                <a:gd name="T15" fmla="*/ 0 60000 65536"/>
                <a:gd name="T16" fmla="*/ 0 60000 65536"/>
                <a:gd name="T17" fmla="*/ 0 60000 65536"/>
                <a:gd name="T18" fmla="*/ 0 60000 65536"/>
                <a:gd name="T19" fmla="*/ 0 60000 65536"/>
                <a:gd name="T20" fmla="*/ 0 60000 65536"/>
                <a:gd name="T21" fmla="*/ 0 w 290"/>
                <a:gd name="T22" fmla="*/ 0 h 15"/>
                <a:gd name="T23" fmla="*/ 290 w 290"/>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5">
                  <a:moveTo>
                    <a:pt x="0" y="6"/>
                  </a:moveTo>
                  <a:cubicBezTo>
                    <a:pt x="0" y="15"/>
                    <a:pt x="0" y="15"/>
                    <a:pt x="0" y="15"/>
                  </a:cubicBezTo>
                  <a:cubicBezTo>
                    <a:pt x="290" y="15"/>
                    <a:pt x="290" y="15"/>
                    <a:pt x="290" y="15"/>
                  </a:cubicBezTo>
                  <a:cubicBezTo>
                    <a:pt x="290" y="6"/>
                    <a:pt x="290" y="6"/>
                    <a:pt x="290" y="6"/>
                  </a:cubicBezTo>
                  <a:cubicBezTo>
                    <a:pt x="290" y="3"/>
                    <a:pt x="288" y="0"/>
                    <a:pt x="285" y="0"/>
                  </a:cubicBezTo>
                  <a:cubicBezTo>
                    <a:pt x="5" y="0"/>
                    <a:pt x="5" y="0"/>
                    <a:pt x="5" y="0"/>
                  </a:cubicBezTo>
                  <a:cubicBezTo>
                    <a:pt x="2" y="0"/>
                    <a:pt x="0" y="3"/>
                    <a:pt x="0" y="6"/>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619" name="Freeform 214"/>
            <p:cNvSpPr>
              <a:spLocks noChangeArrowheads="1"/>
            </p:cNvSpPr>
            <p:nvPr/>
          </p:nvSpPr>
          <p:spPr bwMode="auto">
            <a:xfrm>
              <a:off x="0" y="0"/>
              <a:ext cx="645860" cy="34317"/>
            </a:xfrm>
            <a:custGeom>
              <a:avLst/>
              <a:gdLst>
                <a:gd name="T0" fmla="*/ 0 w 290"/>
                <a:gd name="T1" fmla="*/ 2147483647 h 15"/>
                <a:gd name="T2" fmla="*/ 0 w 290"/>
                <a:gd name="T3" fmla="*/ 2147483647 h 15"/>
                <a:gd name="T4" fmla="*/ 2147483647 w 290"/>
                <a:gd name="T5" fmla="*/ 2147483647 h 15"/>
                <a:gd name="T6" fmla="*/ 2147483647 w 290"/>
                <a:gd name="T7" fmla="*/ 2147483647 h 15"/>
                <a:gd name="T8" fmla="*/ 2147483647 w 290"/>
                <a:gd name="T9" fmla="*/ 0 h 15"/>
                <a:gd name="T10" fmla="*/ 2147483647 w 290"/>
                <a:gd name="T11" fmla="*/ 0 h 15"/>
                <a:gd name="T12" fmla="*/ 0 w 290"/>
                <a:gd name="T13" fmla="*/ 2147483647 h 15"/>
                <a:gd name="T14" fmla="*/ 0 60000 65536"/>
                <a:gd name="T15" fmla="*/ 0 60000 65536"/>
                <a:gd name="T16" fmla="*/ 0 60000 65536"/>
                <a:gd name="T17" fmla="*/ 0 60000 65536"/>
                <a:gd name="T18" fmla="*/ 0 60000 65536"/>
                <a:gd name="T19" fmla="*/ 0 60000 65536"/>
                <a:gd name="T20" fmla="*/ 0 60000 65536"/>
                <a:gd name="T21" fmla="*/ 0 w 290"/>
                <a:gd name="T22" fmla="*/ 0 h 15"/>
                <a:gd name="T23" fmla="*/ 290 w 290"/>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5">
                  <a:moveTo>
                    <a:pt x="0" y="5"/>
                  </a:moveTo>
                  <a:cubicBezTo>
                    <a:pt x="0" y="15"/>
                    <a:pt x="0" y="15"/>
                    <a:pt x="0" y="15"/>
                  </a:cubicBezTo>
                  <a:cubicBezTo>
                    <a:pt x="290" y="15"/>
                    <a:pt x="290" y="15"/>
                    <a:pt x="290" y="15"/>
                  </a:cubicBezTo>
                  <a:cubicBezTo>
                    <a:pt x="290" y="5"/>
                    <a:pt x="290" y="5"/>
                    <a:pt x="290" y="5"/>
                  </a:cubicBezTo>
                  <a:cubicBezTo>
                    <a:pt x="290" y="2"/>
                    <a:pt x="288" y="0"/>
                    <a:pt x="285" y="0"/>
                  </a:cubicBezTo>
                  <a:cubicBezTo>
                    <a:pt x="5" y="0"/>
                    <a:pt x="5" y="0"/>
                    <a:pt x="5" y="0"/>
                  </a:cubicBezTo>
                  <a:cubicBezTo>
                    <a:pt x="2" y="0"/>
                    <a:pt x="0" y="2"/>
                    <a:pt x="0" y="5"/>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20</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1071880" y="730250"/>
            <a:ext cx="78479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Các thư mục hệ </a:t>
            </a:r>
            <a:r>
              <a:rPr lang="vi-VN" altLang="zh-CN" sz="4000" dirty="0" smtClean="0">
                <a:solidFill>
                  <a:srgbClr val="FFFFFF"/>
                </a:solidFill>
                <a:latin typeface="Microsoft YaHei" panose="020B0503020204020204" pitchFamily="34" charset="-122"/>
                <a:ea typeface="Microsoft YaHei" panose="020B0503020204020204" pitchFamily="34" charset="-122"/>
              </a:rPr>
              <a:t>thống</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L="342900" marR="0" lvl="0" indent="-342900" defTabSz="914400" rtl="0" eaLnBrk="0" fontAlgn="base" latinLnBrk="0" hangingPunct="0">
              <a:lnSpc>
                <a:spcPct val="150000"/>
              </a:lnSpc>
              <a:spcBef>
                <a:spcPct val="0"/>
              </a:spcBef>
              <a:spcAft>
                <a:spcPct val="0"/>
              </a:spcAft>
              <a:buClrTx/>
              <a:buSzTx/>
              <a:buFont typeface="Wingdings" panose="05000000000000000000" charset="0"/>
              <a:buChar char="Ø"/>
            </a:pP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Cấu trúc cây thư mục: </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Trong Linux không có khái niệm ổ đĩa. Sau quá trình khởi động, toàn bộ các thư mục và tập tin được kết gắn và tạo thành một hệ thống tập tin thống nhất, bắt đầu từ gốc “/”. </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L="342900" marR="0" lvl="0" indent="-342900" defTabSz="914400" rtl="0" eaLnBrk="0" fontAlgn="base" latinLnBrk="0" hangingPunct="0">
              <a:lnSpc>
                <a:spcPct val="150000"/>
              </a:lnSpc>
              <a:spcBef>
                <a:spcPct val="0"/>
              </a:spcBef>
              <a:spcAft>
                <a:spcPct val="0"/>
              </a:spcAft>
              <a:buClrTx/>
              <a:buSzTx/>
              <a:buFont typeface="Wingdings" panose="05000000000000000000" charset="0"/>
              <a:buChar char="Ø"/>
            </a:pP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Các thư mục hệ thống:</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b="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altLang="zh-CN" sz="2400" b="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Thư mục /home:</a:t>
            </a: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thư mục dữ liệu người dùng. </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t>
            </a: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Trong thư mục này có các thư mục con dành cho từng người dùng. </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t>
            </a: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Mỗi người dùng được phép tạo, cập nhật, xoá dữ liệu trong thư mục của mình. </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t>
            </a: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Khi bạn đăng nhập vào hệ thống thì bạn sẽ được đặt vào thư mục của bạn, thư mục này có tên chính là tên người dùng mà bạn đăng nhập.</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altLang="zh-CN" sz="2400" b="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Thư mục /sbin</a:t>
            </a: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các lệnh quản trị </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t>
            </a: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Chứa các lệnh quản trị dùng khi khởi động hệ thống. </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altLang="zh-CN" sz="2400" b="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Thư mục /var</a:t>
            </a: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dữ liệu biến động </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t>
            </a: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Chứa nhiều file khác nhau, chẳng hạn như các file thư (mailbox). </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grpSp>
        <p:nvGrpSpPr>
          <p:cNvPr id="1015" name="组合 1631"/>
          <p:cNvGrpSpPr/>
          <p:nvPr/>
        </p:nvGrpSpPr>
        <p:grpSpPr bwMode="auto">
          <a:xfrm>
            <a:off x="1651635" y="699135"/>
            <a:ext cx="473710" cy="592455"/>
            <a:chOff x="0" y="0"/>
            <a:chExt cx="539385" cy="623197"/>
          </a:xfrm>
          <a:solidFill>
            <a:schemeClr val="bg1"/>
          </a:solidFill>
        </p:grpSpPr>
        <p:sp>
          <p:nvSpPr>
            <p:cNvPr id="1016" name="Freeform 713"/>
            <p:cNvSpPr>
              <a:spLocks noChangeArrowheads="1"/>
            </p:cNvSpPr>
            <p:nvPr/>
          </p:nvSpPr>
          <p:spPr bwMode="auto">
            <a:xfrm>
              <a:off x="437543" y="64014"/>
              <a:ext cx="101842" cy="126145"/>
            </a:xfrm>
            <a:custGeom>
              <a:avLst/>
              <a:gdLst>
                <a:gd name="T0" fmla="*/ 2147483647 w 52"/>
                <a:gd name="T1" fmla="*/ 2147483647 h 64"/>
                <a:gd name="T2" fmla="*/ 2147483647 w 52"/>
                <a:gd name="T3" fmla="*/ 2147483647 h 64"/>
                <a:gd name="T4" fmla="*/ 2147483647 w 52"/>
                <a:gd name="T5" fmla="*/ 2147483647 h 64"/>
                <a:gd name="T6" fmla="*/ 0 w 52"/>
                <a:gd name="T7" fmla="*/ 2147483647 h 64"/>
                <a:gd name="T8" fmla="*/ 0 w 52"/>
                <a:gd name="T9" fmla="*/ 2147483647 h 64"/>
                <a:gd name="T10" fmla="*/ 2147483647 w 52"/>
                <a:gd name="T11" fmla="*/ 0 h 64"/>
                <a:gd name="T12" fmla="*/ 2147483647 w 52"/>
                <a:gd name="T13" fmla="*/ 0 h 64"/>
                <a:gd name="T14" fmla="*/ 2147483647 w 52"/>
                <a:gd name="T15" fmla="*/ 2147483647 h 64"/>
                <a:gd name="T16" fmla="*/ 2147483647 w 52"/>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64"/>
                <a:gd name="T29" fmla="*/ 52 w 52"/>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64">
                  <a:moveTo>
                    <a:pt x="52" y="56"/>
                  </a:moveTo>
                  <a:cubicBezTo>
                    <a:pt x="52" y="61"/>
                    <a:pt x="49" y="64"/>
                    <a:pt x="45" y="64"/>
                  </a:cubicBezTo>
                  <a:cubicBezTo>
                    <a:pt x="7" y="64"/>
                    <a:pt x="7" y="64"/>
                    <a:pt x="7" y="64"/>
                  </a:cubicBezTo>
                  <a:cubicBezTo>
                    <a:pt x="3" y="64"/>
                    <a:pt x="0" y="61"/>
                    <a:pt x="0" y="56"/>
                  </a:cubicBezTo>
                  <a:cubicBezTo>
                    <a:pt x="0" y="7"/>
                    <a:pt x="0" y="7"/>
                    <a:pt x="0" y="7"/>
                  </a:cubicBezTo>
                  <a:cubicBezTo>
                    <a:pt x="0" y="3"/>
                    <a:pt x="3" y="0"/>
                    <a:pt x="7" y="0"/>
                  </a:cubicBezTo>
                  <a:cubicBezTo>
                    <a:pt x="45" y="0"/>
                    <a:pt x="45" y="0"/>
                    <a:pt x="45" y="0"/>
                  </a:cubicBezTo>
                  <a:cubicBezTo>
                    <a:pt x="49" y="0"/>
                    <a:pt x="52" y="3"/>
                    <a:pt x="52" y="7"/>
                  </a:cubicBezTo>
                  <a:lnTo>
                    <a:pt x="52" y="56"/>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017" name="Freeform 714"/>
            <p:cNvSpPr>
              <a:spLocks noChangeArrowheads="1"/>
            </p:cNvSpPr>
            <p:nvPr/>
          </p:nvSpPr>
          <p:spPr bwMode="auto">
            <a:xfrm>
              <a:off x="437543" y="248526"/>
              <a:ext cx="101842" cy="126145"/>
            </a:xfrm>
            <a:custGeom>
              <a:avLst/>
              <a:gdLst>
                <a:gd name="T0" fmla="*/ 2147483647 w 52"/>
                <a:gd name="T1" fmla="*/ 2147483647 h 64"/>
                <a:gd name="T2" fmla="*/ 2147483647 w 52"/>
                <a:gd name="T3" fmla="*/ 2147483647 h 64"/>
                <a:gd name="T4" fmla="*/ 2147483647 w 52"/>
                <a:gd name="T5" fmla="*/ 2147483647 h 64"/>
                <a:gd name="T6" fmla="*/ 0 w 52"/>
                <a:gd name="T7" fmla="*/ 2147483647 h 64"/>
                <a:gd name="T8" fmla="*/ 0 w 52"/>
                <a:gd name="T9" fmla="*/ 2147483647 h 64"/>
                <a:gd name="T10" fmla="*/ 2147483647 w 52"/>
                <a:gd name="T11" fmla="*/ 0 h 64"/>
                <a:gd name="T12" fmla="*/ 2147483647 w 52"/>
                <a:gd name="T13" fmla="*/ 0 h 64"/>
                <a:gd name="T14" fmla="*/ 2147483647 w 52"/>
                <a:gd name="T15" fmla="*/ 2147483647 h 64"/>
                <a:gd name="T16" fmla="*/ 2147483647 w 52"/>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64"/>
                <a:gd name="T29" fmla="*/ 52 w 52"/>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64">
                  <a:moveTo>
                    <a:pt x="52" y="56"/>
                  </a:moveTo>
                  <a:cubicBezTo>
                    <a:pt x="52" y="61"/>
                    <a:pt x="49" y="64"/>
                    <a:pt x="45" y="64"/>
                  </a:cubicBezTo>
                  <a:cubicBezTo>
                    <a:pt x="7" y="64"/>
                    <a:pt x="7" y="64"/>
                    <a:pt x="7" y="64"/>
                  </a:cubicBezTo>
                  <a:cubicBezTo>
                    <a:pt x="3" y="64"/>
                    <a:pt x="0" y="61"/>
                    <a:pt x="0" y="56"/>
                  </a:cubicBezTo>
                  <a:cubicBezTo>
                    <a:pt x="0" y="8"/>
                    <a:pt x="0" y="8"/>
                    <a:pt x="0" y="8"/>
                  </a:cubicBezTo>
                  <a:cubicBezTo>
                    <a:pt x="0" y="3"/>
                    <a:pt x="3" y="0"/>
                    <a:pt x="7" y="0"/>
                  </a:cubicBezTo>
                  <a:cubicBezTo>
                    <a:pt x="45" y="0"/>
                    <a:pt x="45" y="0"/>
                    <a:pt x="45" y="0"/>
                  </a:cubicBezTo>
                  <a:cubicBezTo>
                    <a:pt x="49" y="0"/>
                    <a:pt x="52" y="3"/>
                    <a:pt x="52" y="8"/>
                  </a:cubicBezTo>
                  <a:lnTo>
                    <a:pt x="52" y="56"/>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018" name="Freeform 715"/>
            <p:cNvSpPr>
              <a:spLocks noChangeArrowheads="1"/>
            </p:cNvSpPr>
            <p:nvPr/>
          </p:nvSpPr>
          <p:spPr bwMode="auto">
            <a:xfrm>
              <a:off x="437543" y="433038"/>
              <a:ext cx="101842" cy="126145"/>
            </a:xfrm>
            <a:custGeom>
              <a:avLst/>
              <a:gdLst>
                <a:gd name="T0" fmla="*/ 2147483647 w 52"/>
                <a:gd name="T1" fmla="*/ 2147483647 h 64"/>
                <a:gd name="T2" fmla="*/ 2147483647 w 52"/>
                <a:gd name="T3" fmla="*/ 2147483647 h 64"/>
                <a:gd name="T4" fmla="*/ 2147483647 w 52"/>
                <a:gd name="T5" fmla="*/ 2147483647 h 64"/>
                <a:gd name="T6" fmla="*/ 0 w 52"/>
                <a:gd name="T7" fmla="*/ 2147483647 h 64"/>
                <a:gd name="T8" fmla="*/ 0 w 52"/>
                <a:gd name="T9" fmla="*/ 2147483647 h 64"/>
                <a:gd name="T10" fmla="*/ 2147483647 w 52"/>
                <a:gd name="T11" fmla="*/ 0 h 64"/>
                <a:gd name="T12" fmla="*/ 2147483647 w 52"/>
                <a:gd name="T13" fmla="*/ 0 h 64"/>
                <a:gd name="T14" fmla="*/ 2147483647 w 52"/>
                <a:gd name="T15" fmla="*/ 2147483647 h 64"/>
                <a:gd name="T16" fmla="*/ 2147483647 w 52"/>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64"/>
                <a:gd name="T29" fmla="*/ 52 w 52"/>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64">
                  <a:moveTo>
                    <a:pt x="52" y="57"/>
                  </a:moveTo>
                  <a:cubicBezTo>
                    <a:pt x="52" y="61"/>
                    <a:pt x="49" y="64"/>
                    <a:pt x="45" y="64"/>
                  </a:cubicBezTo>
                  <a:cubicBezTo>
                    <a:pt x="7" y="64"/>
                    <a:pt x="7" y="64"/>
                    <a:pt x="7" y="64"/>
                  </a:cubicBezTo>
                  <a:cubicBezTo>
                    <a:pt x="3" y="64"/>
                    <a:pt x="0" y="61"/>
                    <a:pt x="0" y="57"/>
                  </a:cubicBezTo>
                  <a:cubicBezTo>
                    <a:pt x="0" y="8"/>
                    <a:pt x="0" y="8"/>
                    <a:pt x="0" y="8"/>
                  </a:cubicBezTo>
                  <a:cubicBezTo>
                    <a:pt x="0" y="3"/>
                    <a:pt x="3" y="0"/>
                    <a:pt x="7" y="0"/>
                  </a:cubicBezTo>
                  <a:cubicBezTo>
                    <a:pt x="45" y="0"/>
                    <a:pt x="45" y="0"/>
                    <a:pt x="45" y="0"/>
                  </a:cubicBezTo>
                  <a:cubicBezTo>
                    <a:pt x="49" y="0"/>
                    <a:pt x="52" y="3"/>
                    <a:pt x="52" y="8"/>
                  </a:cubicBezTo>
                  <a:lnTo>
                    <a:pt x="52" y="57"/>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019" name="Rectangle 716"/>
            <p:cNvSpPr>
              <a:spLocks noChangeArrowheads="1"/>
            </p:cNvSpPr>
            <p:nvPr/>
          </p:nvSpPr>
          <p:spPr bwMode="auto">
            <a:xfrm>
              <a:off x="505438" y="433038"/>
              <a:ext cx="7544" cy="12614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1020" name="Rectangle 717"/>
            <p:cNvSpPr>
              <a:spLocks noChangeArrowheads="1"/>
            </p:cNvSpPr>
            <p:nvPr/>
          </p:nvSpPr>
          <p:spPr bwMode="auto">
            <a:xfrm>
              <a:off x="505438" y="248526"/>
              <a:ext cx="7544" cy="12614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1021" name="Rectangle 718"/>
            <p:cNvSpPr>
              <a:spLocks noChangeArrowheads="1"/>
            </p:cNvSpPr>
            <p:nvPr/>
          </p:nvSpPr>
          <p:spPr bwMode="auto">
            <a:xfrm>
              <a:off x="505438" y="64014"/>
              <a:ext cx="7544" cy="12614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1022" name="Freeform 719"/>
            <p:cNvSpPr>
              <a:spLocks noChangeArrowheads="1"/>
            </p:cNvSpPr>
            <p:nvPr/>
          </p:nvSpPr>
          <p:spPr bwMode="auto">
            <a:xfrm>
              <a:off x="120702" y="0"/>
              <a:ext cx="384736" cy="623197"/>
            </a:xfrm>
            <a:custGeom>
              <a:avLst/>
              <a:gdLst>
                <a:gd name="T0" fmla="*/ 2147483647 w 196"/>
                <a:gd name="T1" fmla="*/ 0 h 318"/>
                <a:gd name="T2" fmla="*/ 0 w 196"/>
                <a:gd name="T3" fmla="*/ 0 h 318"/>
                <a:gd name="T4" fmla="*/ 0 w 196"/>
                <a:gd name="T5" fmla="*/ 2147483647 h 318"/>
                <a:gd name="T6" fmla="*/ 2147483647 w 196"/>
                <a:gd name="T7" fmla="*/ 2147483647 h 318"/>
                <a:gd name="T8" fmla="*/ 2147483647 w 196"/>
                <a:gd name="T9" fmla="*/ 2147483647 h 318"/>
                <a:gd name="T10" fmla="*/ 2147483647 w 196"/>
                <a:gd name="T11" fmla="*/ 2147483647 h 318"/>
                <a:gd name="T12" fmla="*/ 2147483647 w 196"/>
                <a:gd name="T13" fmla="*/ 0 h 318"/>
                <a:gd name="T14" fmla="*/ 0 60000 65536"/>
                <a:gd name="T15" fmla="*/ 0 60000 65536"/>
                <a:gd name="T16" fmla="*/ 0 60000 65536"/>
                <a:gd name="T17" fmla="*/ 0 60000 65536"/>
                <a:gd name="T18" fmla="*/ 0 60000 65536"/>
                <a:gd name="T19" fmla="*/ 0 60000 65536"/>
                <a:gd name="T20" fmla="*/ 0 60000 65536"/>
                <a:gd name="T21" fmla="*/ 0 w 196"/>
                <a:gd name="T22" fmla="*/ 0 h 318"/>
                <a:gd name="T23" fmla="*/ 196 w 196"/>
                <a:gd name="T24" fmla="*/ 318 h 3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 h="318">
                  <a:moveTo>
                    <a:pt x="188" y="0"/>
                  </a:moveTo>
                  <a:cubicBezTo>
                    <a:pt x="0" y="0"/>
                    <a:pt x="0" y="0"/>
                    <a:pt x="0" y="0"/>
                  </a:cubicBezTo>
                  <a:cubicBezTo>
                    <a:pt x="0" y="318"/>
                    <a:pt x="0" y="318"/>
                    <a:pt x="0" y="318"/>
                  </a:cubicBezTo>
                  <a:cubicBezTo>
                    <a:pt x="188" y="318"/>
                    <a:pt x="188" y="318"/>
                    <a:pt x="188" y="318"/>
                  </a:cubicBezTo>
                  <a:cubicBezTo>
                    <a:pt x="192" y="318"/>
                    <a:pt x="196" y="314"/>
                    <a:pt x="196" y="310"/>
                  </a:cubicBezTo>
                  <a:cubicBezTo>
                    <a:pt x="196" y="8"/>
                    <a:pt x="196" y="8"/>
                    <a:pt x="196" y="8"/>
                  </a:cubicBezTo>
                  <a:cubicBezTo>
                    <a:pt x="196" y="4"/>
                    <a:pt x="192" y="0"/>
                    <a:pt x="188"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023" name="Freeform 720"/>
            <p:cNvSpPr>
              <a:spLocks noChangeArrowheads="1"/>
            </p:cNvSpPr>
            <p:nvPr/>
          </p:nvSpPr>
          <p:spPr bwMode="auto">
            <a:xfrm>
              <a:off x="0" y="0"/>
              <a:ext cx="120702" cy="623197"/>
            </a:xfrm>
            <a:custGeom>
              <a:avLst/>
              <a:gdLst>
                <a:gd name="T0" fmla="*/ 2147483647 w 62"/>
                <a:gd name="T1" fmla="*/ 0 h 318"/>
                <a:gd name="T2" fmla="*/ 2147483647 w 62"/>
                <a:gd name="T3" fmla="*/ 0 h 318"/>
                <a:gd name="T4" fmla="*/ 0 w 62"/>
                <a:gd name="T5" fmla="*/ 2147483647 h 318"/>
                <a:gd name="T6" fmla="*/ 0 w 62"/>
                <a:gd name="T7" fmla="*/ 2147483647 h 318"/>
                <a:gd name="T8" fmla="*/ 2147483647 w 62"/>
                <a:gd name="T9" fmla="*/ 2147483647 h 318"/>
                <a:gd name="T10" fmla="*/ 2147483647 w 62"/>
                <a:gd name="T11" fmla="*/ 2147483647 h 318"/>
                <a:gd name="T12" fmla="*/ 2147483647 w 62"/>
                <a:gd name="T13" fmla="*/ 0 h 318"/>
                <a:gd name="T14" fmla="*/ 0 60000 65536"/>
                <a:gd name="T15" fmla="*/ 0 60000 65536"/>
                <a:gd name="T16" fmla="*/ 0 60000 65536"/>
                <a:gd name="T17" fmla="*/ 0 60000 65536"/>
                <a:gd name="T18" fmla="*/ 0 60000 65536"/>
                <a:gd name="T19" fmla="*/ 0 60000 65536"/>
                <a:gd name="T20" fmla="*/ 0 60000 65536"/>
                <a:gd name="T21" fmla="*/ 0 w 62"/>
                <a:gd name="T22" fmla="*/ 0 h 318"/>
                <a:gd name="T23" fmla="*/ 62 w 62"/>
                <a:gd name="T24" fmla="*/ 318 h 3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 h="318">
                  <a:moveTo>
                    <a:pt x="62" y="0"/>
                  </a:moveTo>
                  <a:cubicBezTo>
                    <a:pt x="7" y="0"/>
                    <a:pt x="7" y="0"/>
                    <a:pt x="7" y="0"/>
                  </a:cubicBezTo>
                  <a:cubicBezTo>
                    <a:pt x="3" y="0"/>
                    <a:pt x="0" y="4"/>
                    <a:pt x="0" y="8"/>
                  </a:cubicBezTo>
                  <a:cubicBezTo>
                    <a:pt x="0" y="310"/>
                    <a:pt x="0" y="310"/>
                    <a:pt x="0" y="310"/>
                  </a:cubicBezTo>
                  <a:cubicBezTo>
                    <a:pt x="0" y="314"/>
                    <a:pt x="3" y="318"/>
                    <a:pt x="7" y="318"/>
                  </a:cubicBezTo>
                  <a:cubicBezTo>
                    <a:pt x="62" y="318"/>
                    <a:pt x="62" y="318"/>
                    <a:pt x="62" y="318"/>
                  </a:cubicBezTo>
                  <a:lnTo>
                    <a:pt x="62"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024" name="Rectangle 721"/>
            <p:cNvSpPr>
              <a:spLocks noChangeArrowheads="1"/>
            </p:cNvSpPr>
            <p:nvPr/>
          </p:nvSpPr>
          <p:spPr bwMode="auto">
            <a:xfrm>
              <a:off x="115044" y="0"/>
              <a:ext cx="5657" cy="62319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1025" name="Freeform 722"/>
            <p:cNvSpPr>
              <a:spLocks noEditPoints="1" noChangeArrowheads="1"/>
            </p:cNvSpPr>
            <p:nvPr/>
          </p:nvSpPr>
          <p:spPr bwMode="auto">
            <a:xfrm>
              <a:off x="213114" y="205222"/>
              <a:ext cx="292323" cy="417975"/>
            </a:xfrm>
            <a:custGeom>
              <a:avLst/>
              <a:gdLst>
                <a:gd name="T0" fmla="*/ 2147483647 w 149"/>
                <a:gd name="T1" fmla="*/ 2147483647 h 213"/>
                <a:gd name="T2" fmla="*/ 2147483647 w 149"/>
                <a:gd name="T3" fmla="*/ 2147483647 h 213"/>
                <a:gd name="T4" fmla="*/ 2147483647 w 149"/>
                <a:gd name="T5" fmla="*/ 2147483647 h 213"/>
                <a:gd name="T6" fmla="*/ 2147483647 w 149"/>
                <a:gd name="T7" fmla="*/ 2147483647 h 213"/>
                <a:gd name="T8" fmla="*/ 2147483647 w 149"/>
                <a:gd name="T9" fmla="*/ 2147483647 h 213"/>
                <a:gd name="T10" fmla="*/ 2147483647 w 149"/>
                <a:gd name="T11" fmla="*/ 2147483647 h 213"/>
                <a:gd name="T12" fmla="*/ 2147483647 w 149"/>
                <a:gd name="T13" fmla="*/ 2147483647 h 213"/>
                <a:gd name="T14" fmla="*/ 2147483647 w 149"/>
                <a:gd name="T15" fmla="*/ 2147483647 h 213"/>
                <a:gd name="T16" fmla="*/ 2147483647 w 149"/>
                <a:gd name="T17" fmla="*/ 2147483647 h 213"/>
                <a:gd name="T18" fmla="*/ 2147483647 w 149"/>
                <a:gd name="T19" fmla="*/ 2147483647 h 213"/>
                <a:gd name="T20" fmla="*/ 2147483647 w 149"/>
                <a:gd name="T21" fmla="*/ 2147483647 h 213"/>
                <a:gd name="T22" fmla="*/ 2147483647 w 149"/>
                <a:gd name="T23" fmla="*/ 2147483647 h 213"/>
                <a:gd name="T24" fmla="*/ 2147483647 w 149"/>
                <a:gd name="T25" fmla="*/ 2147483647 h 213"/>
                <a:gd name="T26" fmla="*/ 2147483647 w 149"/>
                <a:gd name="T27" fmla="*/ 2147483647 h 213"/>
                <a:gd name="T28" fmla="*/ 2147483647 w 149"/>
                <a:gd name="T29" fmla="*/ 2147483647 h 213"/>
                <a:gd name="T30" fmla="*/ 2147483647 w 149"/>
                <a:gd name="T31" fmla="*/ 2147483647 h 213"/>
                <a:gd name="T32" fmla="*/ 2147483647 w 149"/>
                <a:gd name="T33" fmla="*/ 2147483647 h 213"/>
                <a:gd name="T34" fmla="*/ 2147483647 w 149"/>
                <a:gd name="T35" fmla="*/ 2147483647 h 213"/>
                <a:gd name="T36" fmla="*/ 2147483647 w 149"/>
                <a:gd name="T37" fmla="*/ 2147483647 h 213"/>
                <a:gd name="T38" fmla="*/ 2147483647 w 149"/>
                <a:gd name="T39" fmla="*/ 2147483647 h 213"/>
                <a:gd name="T40" fmla="*/ 2147483647 w 149"/>
                <a:gd name="T41" fmla="*/ 2147483647 h 213"/>
                <a:gd name="T42" fmla="*/ 2147483647 w 149"/>
                <a:gd name="T43" fmla="*/ 2147483647 h 213"/>
                <a:gd name="T44" fmla="*/ 2147483647 w 149"/>
                <a:gd name="T45" fmla="*/ 2147483647 h 213"/>
                <a:gd name="T46" fmla="*/ 2147483647 w 149"/>
                <a:gd name="T47" fmla="*/ 2147483647 h 213"/>
                <a:gd name="T48" fmla="*/ 2147483647 w 149"/>
                <a:gd name="T49" fmla="*/ 0 h 213"/>
                <a:gd name="T50" fmla="*/ 2147483647 w 149"/>
                <a:gd name="T51" fmla="*/ 2147483647 h 213"/>
                <a:gd name="T52" fmla="*/ 0 w 149"/>
                <a:gd name="T53" fmla="*/ 2147483647 h 213"/>
                <a:gd name="T54" fmla="*/ 2147483647 w 149"/>
                <a:gd name="T55" fmla="*/ 2147483647 h 213"/>
                <a:gd name="T56" fmla="*/ 2147483647 w 149"/>
                <a:gd name="T57" fmla="*/ 2147483647 h 213"/>
                <a:gd name="T58" fmla="*/ 2147483647 w 149"/>
                <a:gd name="T59" fmla="*/ 2147483647 h 213"/>
                <a:gd name="T60" fmla="*/ 2147483647 w 149"/>
                <a:gd name="T61" fmla="*/ 2147483647 h 213"/>
                <a:gd name="T62" fmla="*/ 2147483647 w 149"/>
                <a:gd name="T63" fmla="*/ 2147483647 h 213"/>
                <a:gd name="T64" fmla="*/ 2147483647 w 149"/>
                <a:gd name="T65" fmla="*/ 2147483647 h 213"/>
                <a:gd name="T66" fmla="*/ 2147483647 w 149"/>
                <a:gd name="T67" fmla="*/ 2147483647 h 213"/>
                <a:gd name="T68" fmla="*/ 2147483647 w 149"/>
                <a:gd name="T69" fmla="*/ 2147483647 h 213"/>
                <a:gd name="T70" fmla="*/ 2147483647 w 149"/>
                <a:gd name="T71" fmla="*/ 2147483647 h 213"/>
                <a:gd name="T72" fmla="*/ 2147483647 w 149"/>
                <a:gd name="T73" fmla="*/ 2147483647 h 213"/>
                <a:gd name="T74" fmla="*/ 2147483647 w 149"/>
                <a:gd name="T75" fmla="*/ 2147483647 h 213"/>
                <a:gd name="T76" fmla="*/ 2147483647 w 149"/>
                <a:gd name="T77" fmla="*/ 2147483647 h 213"/>
                <a:gd name="T78" fmla="*/ 2147483647 w 149"/>
                <a:gd name="T79" fmla="*/ 2147483647 h 213"/>
                <a:gd name="T80" fmla="*/ 2147483647 w 149"/>
                <a:gd name="T81" fmla="*/ 2147483647 h 213"/>
                <a:gd name="T82" fmla="*/ 2147483647 w 149"/>
                <a:gd name="T83" fmla="*/ 2147483647 h 213"/>
                <a:gd name="T84" fmla="*/ 2147483647 w 149"/>
                <a:gd name="T85" fmla="*/ 2147483647 h 213"/>
                <a:gd name="T86" fmla="*/ 2147483647 w 149"/>
                <a:gd name="T87" fmla="*/ 2147483647 h 213"/>
                <a:gd name="T88" fmla="*/ 2147483647 w 149"/>
                <a:gd name="T89" fmla="*/ 2147483647 h 213"/>
                <a:gd name="T90" fmla="*/ 2147483647 w 149"/>
                <a:gd name="T91" fmla="*/ 2147483647 h 213"/>
                <a:gd name="T92" fmla="*/ 2147483647 w 149"/>
                <a:gd name="T93" fmla="*/ 2147483647 h 213"/>
                <a:gd name="T94" fmla="*/ 2147483647 w 149"/>
                <a:gd name="T95" fmla="*/ 2147483647 h 213"/>
                <a:gd name="T96" fmla="*/ 2147483647 w 149"/>
                <a:gd name="T97" fmla="*/ 2147483647 h 213"/>
                <a:gd name="T98" fmla="*/ 2147483647 w 149"/>
                <a:gd name="T99" fmla="*/ 2147483647 h 213"/>
                <a:gd name="T100" fmla="*/ 2147483647 w 149"/>
                <a:gd name="T101" fmla="*/ 2147483647 h 2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9"/>
                <a:gd name="T154" fmla="*/ 0 h 213"/>
                <a:gd name="T155" fmla="*/ 149 w 149"/>
                <a:gd name="T156" fmla="*/ 213 h 2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9" h="213">
                  <a:moveTo>
                    <a:pt x="82" y="9"/>
                  </a:moveTo>
                  <a:cubicBezTo>
                    <a:pt x="88" y="16"/>
                    <a:pt x="92" y="25"/>
                    <a:pt x="92" y="35"/>
                  </a:cubicBezTo>
                  <a:cubicBezTo>
                    <a:pt x="92" y="47"/>
                    <a:pt x="88" y="56"/>
                    <a:pt x="82" y="63"/>
                  </a:cubicBezTo>
                  <a:cubicBezTo>
                    <a:pt x="76" y="69"/>
                    <a:pt x="69" y="73"/>
                    <a:pt x="60" y="73"/>
                  </a:cubicBezTo>
                  <a:cubicBezTo>
                    <a:pt x="57" y="73"/>
                    <a:pt x="55" y="72"/>
                    <a:pt x="53" y="70"/>
                  </a:cubicBezTo>
                  <a:cubicBezTo>
                    <a:pt x="51" y="69"/>
                    <a:pt x="50" y="67"/>
                    <a:pt x="50" y="64"/>
                  </a:cubicBezTo>
                  <a:cubicBezTo>
                    <a:pt x="50" y="62"/>
                    <a:pt x="50" y="62"/>
                    <a:pt x="50" y="62"/>
                  </a:cubicBezTo>
                  <a:cubicBezTo>
                    <a:pt x="49" y="64"/>
                    <a:pt x="49" y="64"/>
                    <a:pt x="49" y="64"/>
                  </a:cubicBezTo>
                  <a:cubicBezTo>
                    <a:pt x="45" y="70"/>
                    <a:pt x="39" y="73"/>
                    <a:pt x="33" y="73"/>
                  </a:cubicBezTo>
                  <a:cubicBezTo>
                    <a:pt x="27" y="73"/>
                    <a:pt x="23" y="71"/>
                    <a:pt x="19" y="67"/>
                  </a:cubicBezTo>
                  <a:cubicBezTo>
                    <a:pt x="16" y="63"/>
                    <a:pt x="14" y="58"/>
                    <a:pt x="14" y="51"/>
                  </a:cubicBezTo>
                  <a:cubicBezTo>
                    <a:pt x="14" y="42"/>
                    <a:pt x="17" y="33"/>
                    <a:pt x="23" y="26"/>
                  </a:cubicBezTo>
                  <a:cubicBezTo>
                    <a:pt x="28" y="19"/>
                    <a:pt x="35" y="16"/>
                    <a:pt x="41" y="16"/>
                  </a:cubicBezTo>
                  <a:cubicBezTo>
                    <a:pt x="49" y="16"/>
                    <a:pt x="54" y="18"/>
                    <a:pt x="58" y="22"/>
                  </a:cubicBezTo>
                  <a:cubicBezTo>
                    <a:pt x="59" y="23"/>
                    <a:pt x="59" y="23"/>
                    <a:pt x="59" y="23"/>
                  </a:cubicBezTo>
                  <a:cubicBezTo>
                    <a:pt x="59" y="22"/>
                    <a:pt x="59" y="22"/>
                    <a:pt x="59" y="22"/>
                  </a:cubicBezTo>
                  <a:cubicBezTo>
                    <a:pt x="60" y="17"/>
                    <a:pt x="60" y="17"/>
                    <a:pt x="60" y="17"/>
                  </a:cubicBezTo>
                  <a:cubicBezTo>
                    <a:pt x="68" y="17"/>
                    <a:pt x="68" y="17"/>
                    <a:pt x="68" y="17"/>
                  </a:cubicBezTo>
                  <a:cubicBezTo>
                    <a:pt x="60" y="52"/>
                    <a:pt x="60" y="52"/>
                    <a:pt x="60" y="52"/>
                  </a:cubicBezTo>
                  <a:cubicBezTo>
                    <a:pt x="59" y="56"/>
                    <a:pt x="59" y="59"/>
                    <a:pt x="59" y="62"/>
                  </a:cubicBezTo>
                  <a:cubicBezTo>
                    <a:pt x="59" y="66"/>
                    <a:pt x="61" y="66"/>
                    <a:pt x="62" y="66"/>
                  </a:cubicBezTo>
                  <a:cubicBezTo>
                    <a:pt x="68" y="66"/>
                    <a:pt x="74" y="63"/>
                    <a:pt x="78" y="58"/>
                  </a:cubicBezTo>
                  <a:cubicBezTo>
                    <a:pt x="83" y="52"/>
                    <a:pt x="85" y="44"/>
                    <a:pt x="85" y="35"/>
                  </a:cubicBezTo>
                  <a:cubicBezTo>
                    <a:pt x="85" y="25"/>
                    <a:pt x="81" y="16"/>
                    <a:pt x="74" y="10"/>
                  </a:cubicBezTo>
                  <a:cubicBezTo>
                    <a:pt x="67" y="3"/>
                    <a:pt x="57" y="0"/>
                    <a:pt x="46" y="0"/>
                  </a:cubicBezTo>
                  <a:cubicBezTo>
                    <a:pt x="33" y="0"/>
                    <a:pt x="22" y="4"/>
                    <a:pt x="13" y="14"/>
                  </a:cubicBezTo>
                  <a:cubicBezTo>
                    <a:pt x="4" y="23"/>
                    <a:pt x="0" y="35"/>
                    <a:pt x="0" y="48"/>
                  </a:cubicBezTo>
                  <a:cubicBezTo>
                    <a:pt x="0" y="61"/>
                    <a:pt x="4" y="71"/>
                    <a:pt x="13" y="79"/>
                  </a:cubicBezTo>
                  <a:cubicBezTo>
                    <a:pt x="21" y="86"/>
                    <a:pt x="32" y="90"/>
                    <a:pt x="47" y="90"/>
                  </a:cubicBezTo>
                  <a:cubicBezTo>
                    <a:pt x="56" y="90"/>
                    <a:pt x="63" y="88"/>
                    <a:pt x="70" y="86"/>
                  </a:cubicBezTo>
                  <a:cubicBezTo>
                    <a:pt x="73" y="91"/>
                    <a:pt x="73" y="91"/>
                    <a:pt x="73" y="91"/>
                  </a:cubicBezTo>
                  <a:cubicBezTo>
                    <a:pt x="65" y="94"/>
                    <a:pt x="57" y="96"/>
                    <a:pt x="47" y="96"/>
                  </a:cubicBezTo>
                  <a:cubicBezTo>
                    <a:pt x="31" y="96"/>
                    <a:pt x="17" y="91"/>
                    <a:pt x="8" y="83"/>
                  </a:cubicBezTo>
                  <a:cubicBezTo>
                    <a:pt x="7" y="82"/>
                    <a:pt x="7" y="82"/>
                    <a:pt x="7" y="82"/>
                  </a:cubicBezTo>
                  <a:cubicBezTo>
                    <a:pt x="137" y="213"/>
                    <a:pt x="137" y="213"/>
                    <a:pt x="137" y="213"/>
                  </a:cubicBezTo>
                  <a:cubicBezTo>
                    <a:pt x="141" y="213"/>
                    <a:pt x="141" y="213"/>
                    <a:pt x="141" y="213"/>
                  </a:cubicBezTo>
                  <a:cubicBezTo>
                    <a:pt x="145" y="213"/>
                    <a:pt x="149" y="209"/>
                    <a:pt x="149" y="205"/>
                  </a:cubicBezTo>
                  <a:cubicBezTo>
                    <a:pt x="149" y="75"/>
                    <a:pt x="149" y="75"/>
                    <a:pt x="149" y="75"/>
                  </a:cubicBezTo>
                  <a:lnTo>
                    <a:pt x="82" y="9"/>
                  </a:lnTo>
                  <a:close/>
                  <a:moveTo>
                    <a:pt x="4" y="79"/>
                  </a:moveTo>
                  <a:cubicBezTo>
                    <a:pt x="4" y="80"/>
                    <a:pt x="4" y="80"/>
                    <a:pt x="4" y="80"/>
                  </a:cubicBezTo>
                  <a:cubicBezTo>
                    <a:pt x="4" y="78"/>
                    <a:pt x="4" y="78"/>
                    <a:pt x="4" y="78"/>
                  </a:cubicBezTo>
                  <a:lnTo>
                    <a:pt x="4" y="79"/>
                  </a:lnTo>
                  <a:close/>
                  <a:moveTo>
                    <a:pt x="28" y="31"/>
                  </a:moveTo>
                  <a:cubicBezTo>
                    <a:pt x="25" y="37"/>
                    <a:pt x="23" y="44"/>
                    <a:pt x="23" y="51"/>
                  </a:cubicBezTo>
                  <a:cubicBezTo>
                    <a:pt x="23" y="61"/>
                    <a:pt x="27" y="66"/>
                    <a:pt x="35" y="66"/>
                  </a:cubicBezTo>
                  <a:cubicBezTo>
                    <a:pt x="39" y="66"/>
                    <a:pt x="43" y="64"/>
                    <a:pt x="46" y="61"/>
                  </a:cubicBezTo>
                  <a:cubicBezTo>
                    <a:pt x="49" y="58"/>
                    <a:pt x="52" y="54"/>
                    <a:pt x="53" y="48"/>
                  </a:cubicBezTo>
                  <a:cubicBezTo>
                    <a:pt x="57" y="30"/>
                    <a:pt x="57" y="30"/>
                    <a:pt x="57" y="30"/>
                  </a:cubicBezTo>
                  <a:cubicBezTo>
                    <a:pt x="54" y="25"/>
                    <a:pt x="49" y="22"/>
                    <a:pt x="42" y="22"/>
                  </a:cubicBezTo>
                  <a:cubicBezTo>
                    <a:pt x="37" y="22"/>
                    <a:pt x="32" y="25"/>
                    <a:pt x="28" y="31"/>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026" name="Freeform 723"/>
            <p:cNvSpPr>
              <a:spLocks noEditPoints="1" noChangeArrowheads="1"/>
            </p:cNvSpPr>
            <p:nvPr/>
          </p:nvSpPr>
          <p:spPr bwMode="auto">
            <a:xfrm>
              <a:off x="201798" y="193925"/>
              <a:ext cx="192368" cy="199574"/>
            </a:xfrm>
            <a:custGeom>
              <a:avLst/>
              <a:gdLst>
                <a:gd name="T0" fmla="*/ 2147483647 w 98"/>
                <a:gd name="T1" fmla="*/ 2147483647 h 102"/>
                <a:gd name="T2" fmla="*/ 2147483647 w 98"/>
                <a:gd name="T3" fmla="*/ 2147483647 h 102"/>
                <a:gd name="T4" fmla="*/ 0 w 98"/>
                <a:gd name="T5" fmla="*/ 2147483647 h 102"/>
                <a:gd name="T6" fmla="*/ 2147483647 w 98"/>
                <a:gd name="T7" fmla="*/ 2147483647 h 102"/>
                <a:gd name="T8" fmla="*/ 2147483647 w 98"/>
                <a:gd name="T9" fmla="*/ 0 h 102"/>
                <a:gd name="T10" fmla="*/ 2147483647 w 98"/>
                <a:gd name="T11" fmla="*/ 2147483647 h 102"/>
                <a:gd name="T12" fmla="*/ 2147483647 w 98"/>
                <a:gd name="T13" fmla="*/ 2147483647 h 102"/>
                <a:gd name="T14" fmla="*/ 2147483647 w 98"/>
                <a:gd name="T15" fmla="*/ 2147483647 h 102"/>
                <a:gd name="T16" fmla="*/ 2147483647 w 98"/>
                <a:gd name="T17" fmla="*/ 2147483647 h 102"/>
                <a:gd name="T18" fmla="*/ 2147483647 w 98"/>
                <a:gd name="T19" fmla="*/ 2147483647 h 102"/>
                <a:gd name="T20" fmla="*/ 2147483647 w 98"/>
                <a:gd name="T21" fmla="*/ 2147483647 h 102"/>
                <a:gd name="T22" fmla="*/ 2147483647 w 98"/>
                <a:gd name="T23" fmla="*/ 2147483647 h 102"/>
                <a:gd name="T24" fmla="*/ 2147483647 w 98"/>
                <a:gd name="T25" fmla="*/ 2147483647 h 102"/>
                <a:gd name="T26" fmla="*/ 2147483647 w 98"/>
                <a:gd name="T27" fmla="*/ 2147483647 h 102"/>
                <a:gd name="T28" fmla="*/ 2147483647 w 98"/>
                <a:gd name="T29" fmla="*/ 2147483647 h 102"/>
                <a:gd name="T30" fmla="*/ 2147483647 w 98"/>
                <a:gd name="T31" fmla="*/ 2147483647 h 102"/>
                <a:gd name="T32" fmla="*/ 2147483647 w 98"/>
                <a:gd name="T33" fmla="*/ 2147483647 h 102"/>
                <a:gd name="T34" fmla="*/ 2147483647 w 98"/>
                <a:gd name="T35" fmla="*/ 2147483647 h 102"/>
                <a:gd name="T36" fmla="*/ 2147483647 w 98"/>
                <a:gd name="T37" fmla="*/ 2147483647 h 102"/>
                <a:gd name="T38" fmla="*/ 2147483647 w 98"/>
                <a:gd name="T39" fmla="*/ 2147483647 h 102"/>
                <a:gd name="T40" fmla="*/ 2147483647 w 98"/>
                <a:gd name="T41" fmla="*/ 2147483647 h 102"/>
                <a:gd name="T42" fmla="*/ 2147483647 w 98"/>
                <a:gd name="T43" fmla="*/ 2147483647 h 102"/>
                <a:gd name="T44" fmla="*/ 2147483647 w 98"/>
                <a:gd name="T45" fmla="*/ 2147483647 h 102"/>
                <a:gd name="T46" fmla="*/ 2147483647 w 98"/>
                <a:gd name="T47" fmla="*/ 2147483647 h 102"/>
                <a:gd name="T48" fmla="*/ 2147483647 w 98"/>
                <a:gd name="T49" fmla="*/ 2147483647 h 102"/>
                <a:gd name="T50" fmla="*/ 2147483647 w 98"/>
                <a:gd name="T51" fmla="*/ 2147483647 h 102"/>
                <a:gd name="T52" fmla="*/ 2147483647 w 98"/>
                <a:gd name="T53" fmla="*/ 2147483647 h 102"/>
                <a:gd name="T54" fmla="*/ 2147483647 w 98"/>
                <a:gd name="T55" fmla="*/ 2147483647 h 102"/>
                <a:gd name="T56" fmla="*/ 2147483647 w 98"/>
                <a:gd name="T57" fmla="*/ 2147483647 h 102"/>
                <a:gd name="T58" fmla="*/ 2147483647 w 98"/>
                <a:gd name="T59" fmla="*/ 2147483647 h 102"/>
                <a:gd name="T60" fmla="*/ 2147483647 w 98"/>
                <a:gd name="T61" fmla="*/ 2147483647 h 102"/>
                <a:gd name="T62" fmla="*/ 2147483647 w 98"/>
                <a:gd name="T63" fmla="*/ 2147483647 h 102"/>
                <a:gd name="T64" fmla="*/ 2147483647 w 98"/>
                <a:gd name="T65" fmla="*/ 2147483647 h 102"/>
                <a:gd name="T66" fmla="*/ 2147483647 w 98"/>
                <a:gd name="T67" fmla="*/ 2147483647 h 102"/>
                <a:gd name="T68" fmla="*/ 2147483647 w 98"/>
                <a:gd name="T69" fmla="*/ 2147483647 h 102"/>
                <a:gd name="T70" fmla="*/ 2147483647 w 98"/>
                <a:gd name="T71" fmla="*/ 2147483647 h 102"/>
                <a:gd name="T72" fmla="*/ 2147483647 w 98"/>
                <a:gd name="T73" fmla="*/ 2147483647 h 102"/>
                <a:gd name="T74" fmla="*/ 2147483647 w 98"/>
                <a:gd name="T75" fmla="*/ 2147483647 h 102"/>
                <a:gd name="T76" fmla="*/ 2147483647 w 98"/>
                <a:gd name="T77" fmla="*/ 2147483647 h 102"/>
                <a:gd name="T78" fmla="*/ 2147483647 w 98"/>
                <a:gd name="T79" fmla="*/ 2147483647 h 102"/>
                <a:gd name="T80" fmla="*/ 2147483647 w 98"/>
                <a:gd name="T81" fmla="*/ 2147483647 h 102"/>
                <a:gd name="T82" fmla="*/ 2147483647 w 98"/>
                <a:gd name="T83" fmla="*/ 2147483647 h 102"/>
                <a:gd name="T84" fmla="*/ 2147483647 w 98"/>
                <a:gd name="T85" fmla="*/ 2147483647 h 102"/>
                <a:gd name="T86" fmla="*/ 2147483647 w 98"/>
                <a:gd name="T87" fmla="*/ 2147483647 h 102"/>
                <a:gd name="T88" fmla="*/ 2147483647 w 98"/>
                <a:gd name="T89" fmla="*/ 2147483647 h 10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8"/>
                <a:gd name="T136" fmla="*/ 0 h 102"/>
                <a:gd name="T137" fmla="*/ 98 w 98"/>
                <a:gd name="T138" fmla="*/ 102 h 10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8" h="102">
                  <a:moveTo>
                    <a:pt x="53" y="102"/>
                  </a:moveTo>
                  <a:cubicBezTo>
                    <a:pt x="37" y="102"/>
                    <a:pt x="23" y="97"/>
                    <a:pt x="14" y="89"/>
                  </a:cubicBezTo>
                  <a:cubicBezTo>
                    <a:pt x="4" y="80"/>
                    <a:pt x="0" y="69"/>
                    <a:pt x="0" y="54"/>
                  </a:cubicBezTo>
                  <a:cubicBezTo>
                    <a:pt x="0" y="38"/>
                    <a:pt x="5" y="25"/>
                    <a:pt x="14" y="15"/>
                  </a:cubicBezTo>
                  <a:cubicBezTo>
                    <a:pt x="24" y="5"/>
                    <a:pt x="37" y="0"/>
                    <a:pt x="52" y="0"/>
                  </a:cubicBezTo>
                  <a:cubicBezTo>
                    <a:pt x="66" y="0"/>
                    <a:pt x="77" y="3"/>
                    <a:pt x="85" y="11"/>
                  </a:cubicBezTo>
                  <a:cubicBezTo>
                    <a:pt x="93" y="19"/>
                    <a:pt x="98" y="29"/>
                    <a:pt x="98" y="41"/>
                  </a:cubicBezTo>
                  <a:cubicBezTo>
                    <a:pt x="98" y="53"/>
                    <a:pt x="94" y="62"/>
                    <a:pt x="88" y="69"/>
                  </a:cubicBezTo>
                  <a:cubicBezTo>
                    <a:pt x="82" y="75"/>
                    <a:pt x="75" y="79"/>
                    <a:pt x="66" y="79"/>
                  </a:cubicBezTo>
                  <a:cubicBezTo>
                    <a:pt x="63" y="79"/>
                    <a:pt x="61" y="78"/>
                    <a:pt x="59" y="76"/>
                  </a:cubicBezTo>
                  <a:cubicBezTo>
                    <a:pt x="57" y="75"/>
                    <a:pt x="56" y="73"/>
                    <a:pt x="56" y="70"/>
                  </a:cubicBezTo>
                  <a:cubicBezTo>
                    <a:pt x="56" y="68"/>
                    <a:pt x="56" y="68"/>
                    <a:pt x="56" y="68"/>
                  </a:cubicBezTo>
                  <a:cubicBezTo>
                    <a:pt x="55" y="70"/>
                    <a:pt x="55" y="70"/>
                    <a:pt x="55" y="70"/>
                  </a:cubicBezTo>
                  <a:cubicBezTo>
                    <a:pt x="51" y="76"/>
                    <a:pt x="45" y="79"/>
                    <a:pt x="39" y="79"/>
                  </a:cubicBezTo>
                  <a:cubicBezTo>
                    <a:pt x="33" y="79"/>
                    <a:pt x="29" y="77"/>
                    <a:pt x="25" y="73"/>
                  </a:cubicBezTo>
                  <a:cubicBezTo>
                    <a:pt x="22" y="69"/>
                    <a:pt x="20" y="64"/>
                    <a:pt x="20" y="57"/>
                  </a:cubicBezTo>
                  <a:cubicBezTo>
                    <a:pt x="20" y="48"/>
                    <a:pt x="23" y="39"/>
                    <a:pt x="29" y="32"/>
                  </a:cubicBezTo>
                  <a:cubicBezTo>
                    <a:pt x="34" y="25"/>
                    <a:pt x="41" y="22"/>
                    <a:pt x="47" y="22"/>
                  </a:cubicBezTo>
                  <a:cubicBezTo>
                    <a:pt x="55" y="22"/>
                    <a:pt x="60" y="24"/>
                    <a:pt x="64" y="28"/>
                  </a:cubicBezTo>
                  <a:cubicBezTo>
                    <a:pt x="65" y="29"/>
                    <a:pt x="65" y="29"/>
                    <a:pt x="65" y="29"/>
                  </a:cubicBezTo>
                  <a:cubicBezTo>
                    <a:pt x="65" y="28"/>
                    <a:pt x="65" y="28"/>
                    <a:pt x="65" y="28"/>
                  </a:cubicBezTo>
                  <a:cubicBezTo>
                    <a:pt x="66" y="23"/>
                    <a:pt x="66" y="23"/>
                    <a:pt x="66" y="23"/>
                  </a:cubicBezTo>
                  <a:cubicBezTo>
                    <a:pt x="74" y="23"/>
                    <a:pt x="74" y="23"/>
                    <a:pt x="74" y="23"/>
                  </a:cubicBezTo>
                  <a:cubicBezTo>
                    <a:pt x="66" y="58"/>
                    <a:pt x="66" y="58"/>
                    <a:pt x="66" y="58"/>
                  </a:cubicBezTo>
                  <a:cubicBezTo>
                    <a:pt x="65" y="62"/>
                    <a:pt x="65" y="65"/>
                    <a:pt x="65" y="68"/>
                  </a:cubicBezTo>
                  <a:cubicBezTo>
                    <a:pt x="65" y="72"/>
                    <a:pt x="67" y="72"/>
                    <a:pt x="68" y="72"/>
                  </a:cubicBezTo>
                  <a:cubicBezTo>
                    <a:pt x="74" y="72"/>
                    <a:pt x="80" y="69"/>
                    <a:pt x="84" y="64"/>
                  </a:cubicBezTo>
                  <a:cubicBezTo>
                    <a:pt x="89" y="58"/>
                    <a:pt x="91" y="50"/>
                    <a:pt x="91" y="41"/>
                  </a:cubicBezTo>
                  <a:cubicBezTo>
                    <a:pt x="91" y="31"/>
                    <a:pt x="87" y="22"/>
                    <a:pt x="80" y="16"/>
                  </a:cubicBezTo>
                  <a:cubicBezTo>
                    <a:pt x="73" y="9"/>
                    <a:pt x="63" y="6"/>
                    <a:pt x="52" y="6"/>
                  </a:cubicBezTo>
                  <a:cubicBezTo>
                    <a:pt x="39" y="6"/>
                    <a:pt x="28" y="10"/>
                    <a:pt x="19" y="20"/>
                  </a:cubicBezTo>
                  <a:cubicBezTo>
                    <a:pt x="10" y="29"/>
                    <a:pt x="6" y="41"/>
                    <a:pt x="6" y="54"/>
                  </a:cubicBezTo>
                  <a:cubicBezTo>
                    <a:pt x="6" y="67"/>
                    <a:pt x="10" y="77"/>
                    <a:pt x="19" y="85"/>
                  </a:cubicBezTo>
                  <a:cubicBezTo>
                    <a:pt x="27" y="92"/>
                    <a:pt x="38" y="96"/>
                    <a:pt x="53" y="96"/>
                  </a:cubicBezTo>
                  <a:cubicBezTo>
                    <a:pt x="62" y="96"/>
                    <a:pt x="69" y="94"/>
                    <a:pt x="76" y="92"/>
                  </a:cubicBezTo>
                  <a:cubicBezTo>
                    <a:pt x="79" y="97"/>
                    <a:pt x="79" y="97"/>
                    <a:pt x="79" y="97"/>
                  </a:cubicBezTo>
                  <a:cubicBezTo>
                    <a:pt x="71" y="100"/>
                    <a:pt x="63" y="102"/>
                    <a:pt x="53" y="102"/>
                  </a:cubicBezTo>
                  <a:close/>
                  <a:moveTo>
                    <a:pt x="48" y="28"/>
                  </a:moveTo>
                  <a:cubicBezTo>
                    <a:pt x="43" y="28"/>
                    <a:pt x="38" y="31"/>
                    <a:pt x="34" y="37"/>
                  </a:cubicBezTo>
                  <a:cubicBezTo>
                    <a:pt x="31" y="43"/>
                    <a:pt x="29" y="50"/>
                    <a:pt x="29" y="57"/>
                  </a:cubicBezTo>
                  <a:cubicBezTo>
                    <a:pt x="29" y="67"/>
                    <a:pt x="33" y="72"/>
                    <a:pt x="41" y="72"/>
                  </a:cubicBezTo>
                  <a:cubicBezTo>
                    <a:pt x="45" y="72"/>
                    <a:pt x="49" y="70"/>
                    <a:pt x="52" y="67"/>
                  </a:cubicBezTo>
                  <a:cubicBezTo>
                    <a:pt x="55" y="64"/>
                    <a:pt x="58" y="60"/>
                    <a:pt x="59" y="54"/>
                  </a:cubicBezTo>
                  <a:cubicBezTo>
                    <a:pt x="63" y="36"/>
                    <a:pt x="63" y="36"/>
                    <a:pt x="63" y="36"/>
                  </a:cubicBezTo>
                  <a:cubicBezTo>
                    <a:pt x="60" y="31"/>
                    <a:pt x="55" y="28"/>
                    <a:pt x="48" y="28"/>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21</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1071880" y="730250"/>
            <a:ext cx="78479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Các thư mục hệ </a:t>
            </a:r>
            <a:r>
              <a:rPr lang="vi-VN" altLang="zh-CN" sz="4000" dirty="0" smtClean="0">
                <a:solidFill>
                  <a:srgbClr val="FFFFFF"/>
                </a:solidFill>
                <a:latin typeface="Microsoft YaHei" panose="020B0503020204020204" pitchFamily="34" charset="-122"/>
                <a:ea typeface="Microsoft YaHei" panose="020B0503020204020204" pitchFamily="34" charset="-122"/>
              </a:rPr>
              <a:t>thống</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altLang="zh-CN" sz="2400" b="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Thư mục /bin</a:t>
            </a: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các lệnh cơ bản. </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t>
            </a: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Chứa các lệnh và các chương trình tiện ích chuẩn, chẳng hạn như ls, cat ... </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altLang="zh-CN" sz="2400" b="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Thư mục /usr</a:t>
            </a: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ứng dụng và thư viện. </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Chứa các file và lệnh chuẩn sử dụng bởi hệ thống. Nó được chia thành nhiều </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thư mục con: </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t>
            </a: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/usr/bin: chứa các lệnh và tiện ích hướng người dùng. </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t>
            </a: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/usr/sbin: chứa các lệnh quản trị hệ thống. </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t>
            </a: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/usr/lib: chứa các thư viện dành cho lập trình. </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t>
            </a: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/usr/doc: chứa tài liệu Linux. </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t>
            </a: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/usr/man: chứa các file tra cứu lệnh. </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t>
            </a: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/usr/spool: chứa các file được sinh ra bởi lệnh in hoặc truyền tin qua mạng. </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altLang="zh-CN" sz="2400" b="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Thư mục /dev</a:t>
            </a: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khai báo thiết bị </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t>
            </a:r>
            <a:r>
              <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Chứa các giao diện cho thiết bị như terminal hay máy in. </a:t>
            </a: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endParaRPr altLang="zh-C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grpSp>
        <p:nvGrpSpPr>
          <p:cNvPr id="1015" name="组合 1631"/>
          <p:cNvGrpSpPr/>
          <p:nvPr/>
        </p:nvGrpSpPr>
        <p:grpSpPr bwMode="auto">
          <a:xfrm>
            <a:off x="1651635" y="699135"/>
            <a:ext cx="473710" cy="592455"/>
            <a:chOff x="0" y="0"/>
            <a:chExt cx="539385" cy="623197"/>
          </a:xfrm>
          <a:solidFill>
            <a:schemeClr val="bg1"/>
          </a:solidFill>
        </p:grpSpPr>
        <p:sp>
          <p:nvSpPr>
            <p:cNvPr id="1016" name="Freeform 713"/>
            <p:cNvSpPr>
              <a:spLocks noChangeArrowheads="1"/>
            </p:cNvSpPr>
            <p:nvPr/>
          </p:nvSpPr>
          <p:spPr bwMode="auto">
            <a:xfrm>
              <a:off x="437543" y="64014"/>
              <a:ext cx="101842" cy="126145"/>
            </a:xfrm>
            <a:custGeom>
              <a:avLst/>
              <a:gdLst>
                <a:gd name="T0" fmla="*/ 2147483647 w 52"/>
                <a:gd name="T1" fmla="*/ 2147483647 h 64"/>
                <a:gd name="T2" fmla="*/ 2147483647 w 52"/>
                <a:gd name="T3" fmla="*/ 2147483647 h 64"/>
                <a:gd name="T4" fmla="*/ 2147483647 w 52"/>
                <a:gd name="T5" fmla="*/ 2147483647 h 64"/>
                <a:gd name="T6" fmla="*/ 0 w 52"/>
                <a:gd name="T7" fmla="*/ 2147483647 h 64"/>
                <a:gd name="T8" fmla="*/ 0 w 52"/>
                <a:gd name="T9" fmla="*/ 2147483647 h 64"/>
                <a:gd name="T10" fmla="*/ 2147483647 w 52"/>
                <a:gd name="T11" fmla="*/ 0 h 64"/>
                <a:gd name="T12" fmla="*/ 2147483647 w 52"/>
                <a:gd name="T13" fmla="*/ 0 h 64"/>
                <a:gd name="T14" fmla="*/ 2147483647 w 52"/>
                <a:gd name="T15" fmla="*/ 2147483647 h 64"/>
                <a:gd name="T16" fmla="*/ 2147483647 w 52"/>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64"/>
                <a:gd name="T29" fmla="*/ 52 w 52"/>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64">
                  <a:moveTo>
                    <a:pt x="52" y="56"/>
                  </a:moveTo>
                  <a:cubicBezTo>
                    <a:pt x="52" y="61"/>
                    <a:pt x="49" y="64"/>
                    <a:pt x="45" y="64"/>
                  </a:cubicBezTo>
                  <a:cubicBezTo>
                    <a:pt x="7" y="64"/>
                    <a:pt x="7" y="64"/>
                    <a:pt x="7" y="64"/>
                  </a:cubicBezTo>
                  <a:cubicBezTo>
                    <a:pt x="3" y="64"/>
                    <a:pt x="0" y="61"/>
                    <a:pt x="0" y="56"/>
                  </a:cubicBezTo>
                  <a:cubicBezTo>
                    <a:pt x="0" y="7"/>
                    <a:pt x="0" y="7"/>
                    <a:pt x="0" y="7"/>
                  </a:cubicBezTo>
                  <a:cubicBezTo>
                    <a:pt x="0" y="3"/>
                    <a:pt x="3" y="0"/>
                    <a:pt x="7" y="0"/>
                  </a:cubicBezTo>
                  <a:cubicBezTo>
                    <a:pt x="45" y="0"/>
                    <a:pt x="45" y="0"/>
                    <a:pt x="45" y="0"/>
                  </a:cubicBezTo>
                  <a:cubicBezTo>
                    <a:pt x="49" y="0"/>
                    <a:pt x="52" y="3"/>
                    <a:pt x="52" y="7"/>
                  </a:cubicBezTo>
                  <a:lnTo>
                    <a:pt x="52" y="56"/>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017" name="Freeform 714"/>
            <p:cNvSpPr>
              <a:spLocks noChangeArrowheads="1"/>
            </p:cNvSpPr>
            <p:nvPr/>
          </p:nvSpPr>
          <p:spPr bwMode="auto">
            <a:xfrm>
              <a:off x="437543" y="248526"/>
              <a:ext cx="101842" cy="126145"/>
            </a:xfrm>
            <a:custGeom>
              <a:avLst/>
              <a:gdLst>
                <a:gd name="T0" fmla="*/ 2147483647 w 52"/>
                <a:gd name="T1" fmla="*/ 2147483647 h 64"/>
                <a:gd name="T2" fmla="*/ 2147483647 w 52"/>
                <a:gd name="T3" fmla="*/ 2147483647 h 64"/>
                <a:gd name="T4" fmla="*/ 2147483647 w 52"/>
                <a:gd name="T5" fmla="*/ 2147483647 h 64"/>
                <a:gd name="T6" fmla="*/ 0 w 52"/>
                <a:gd name="T7" fmla="*/ 2147483647 h 64"/>
                <a:gd name="T8" fmla="*/ 0 w 52"/>
                <a:gd name="T9" fmla="*/ 2147483647 h 64"/>
                <a:gd name="T10" fmla="*/ 2147483647 w 52"/>
                <a:gd name="T11" fmla="*/ 0 h 64"/>
                <a:gd name="T12" fmla="*/ 2147483647 w 52"/>
                <a:gd name="T13" fmla="*/ 0 h 64"/>
                <a:gd name="T14" fmla="*/ 2147483647 w 52"/>
                <a:gd name="T15" fmla="*/ 2147483647 h 64"/>
                <a:gd name="T16" fmla="*/ 2147483647 w 52"/>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64"/>
                <a:gd name="T29" fmla="*/ 52 w 52"/>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64">
                  <a:moveTo>
                    <a:pt x="52" y="56"/>
                  </a:moveTo>
                  <a:cubicBezTo>
                    <a:pt x="52" y="61"/>
                    <a:pt x="49" y="64"/>
                    <a:pt x="45" y="64"/>
                  </a:cubicBezTo>
                  <a:cubicBezTo>
                    <a:pt x="7" y="64"/>
                    <a:pt x="7" y="64"/>
                    <a:pt x="7" y="64"/>
                  </a:cubicBezTo>
                  <a:cubicBezTo>
                    <a:pt x="3" y="64"/>
                    <a:pt x="0" y="61"/>
                    <a:pt x="0" y="56"/>
                  </a:cubicBezTo>
                  <a:cubicBezTo>
                    <a:pt x="0" y="8"/>
                    <a:pt x="0" y="8"/>
                    <a:pt x="0" y="8"/>
                  </a:cubicBezTo>
                  <a:cubicBezTo>
                    <a:pt x="0" y="3"/>
                    <a:pt x="3" y="0"/>
                    <a:pt x="7" y="0"/>
                  </a:cubicBezTo>
                  <a:cubicBezTo>
                    <a:pt x="45" y="0"/>
                    <a:pt x="45" y="0"/>
                    <a:pt x="45" y="0"/>
                  </a:cubicBezTo>
                  <a:cubicBezTo>
                    <a:pt x="49" y="0"/>
                    <a:pt x="52" y="3"/>
                    <a:pt x="52" y="8"/>
                  </a:cubicBezTo>
                  <a:lnTo>
                    <a:pt x="52" y="56"/>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018" name="Freeform 715"/>
            <p:cNvSpPr>
              <a:spLocks noChangeArrowheads="1"/>
            </p:cNvSpPr>
            <p:nvPr/>
          </p:nvSpPr>
          <p:spPr bwMode="auto">
            <a:xfrm>
              <a:off x="437543" y="433038"/>
              <a:ext cx="101842" cy="126145"/>
            </a:xfrm>
            <a:custGeom>
              <a:avLst/>
              <a:gdLst>
                <a:gd name="T0" fmla="*/ 2147483647 w 52"/>
                <a:gd name="T1" fmla="*/ 2147483647 h 64"/>
                <a:gd name="T2" fmla="*/ 2147483647 w 52"/>
                <a:gd name="T3" fmla="*/ 2147483647 h 64"/>
                <a:gd name="T4" fmla="*/ 2147483647 w 52"/>
                <a:gd name="T5" fmla="*/ 2147483647 h 64"/>
                <a:gd name="T6" fmla="*/ 0 w 52"/>
                <a:gd name="T7" fmla="*/ 2147483647 h 64"/>
                <a:gd name="T8" fmla="*/ 0 w 52"/>
                <a:gd name="T9" fmla="*/ 2147483647 h 64"/>
                <a:gd name="T10" fmla="*/ 2147483647 w 52"/>
                <a:gd name="T11" fmla="*/ 0 h 64"/>
                <a:gd name="T12" fmla="*/ 2147483647 w 52"/>
                <a:gd name="T13" fmla="*/ 0 h 64"/>
                <a:gd name="T14" fmla="*/ 2147483647 w 52"/>
                <a:gd name="T15" fmla="*/ 2147483647 h 64"/>
                <a:gd name="T16" fmla="*/ 2147483647 w 52"/>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64"/>
                <a:gd name="T29" fmla="*/ 52 w 52"/>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64">
                  <a:moveTo>
                    <a:pt x="52" y="57"/>
                  </a:moveTo>
                  <a:cubicBezTo>
                    <a:pt x="52" y="61"/>
                    <a:pt x="49" y="64"/>
                    <a:pt x="45" y="64"/>
                  </a:cubicBezTo>
                  <a:cubicBezTo>
                    <a:pt x="7" y="64"/>
                    <a:pt x="7" y="64"/>
                    <a:pt x="7" y="64"/>
                  </a:cubicBezTo>
                  <a:cubicBezTo>
                    <a:pt x="3" y="64"/>
                    <a:pt x="0" y="61"/>
                    <a:pt x="0" y="57"/>
                  </a:cubicBezTo>
                  <a:cubicBezTo>
                    <a:pt x="0" y="8"/>
                    <a:pt x="0" y="8"/>
                    <a:pt x="0" y="8"/>
                  </a:cubicBezTo>
                  <a:cubicBezTo>
                    <a:pt x="0" y="3"/>
                    <a:pt x="3" y="0"/>
                    <a:pt x="7" y="0"/>
                  </a:cubicBezTo>
                  <a:cubicBezTo>
                    <a:pt x="45" y="0"/>
                    <a:pt x="45" y="0"/>
                    <a:pt x="45" y="0"/>
                  </a:cubicBezTo>
                  <a:cubicBezTo>
                    <a:pt x="49" y="0"/>
                    <a:pt x="52" y="3"/>
                    <a:pt x="52" y="8"/>
                  </a:cubicBezTo>
                  <a:lnTo>
                    <a:pt x="52" y="57"/>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019" name="Rectangle 716"/>
            <p:cNvSpPr>
              <a:spLocks noChangeArrowheads="1"/>
            </p:cNvSpPr>
            <p:nvPr/>
          </p:nvSpPr>
          <p:spPr bwMode="auto">
            <a:xfrm>
              <a:off x="505438" y="433038"/>
              <a:ext cx="7544" cy="12614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1020" name="Rectangle 717"/>
            <p:cNvSpPr>
              <a:spLocks noChangeArrowheads="1"/>
            </p:cNvSpPr>
            <p:nvPr/>
          </p:nvSpPr>
          <p:spPr bwMode="auto">
            <a:xfrm>
              <a:off x="505438" y="248526"/>
              <a:ext cx="7544" cy="12614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1021" name="Rectangle 718"/>
            <p:cNvSpPr>
              <a:spLocks noChangeArrowheads="1"/>
            </p:cNvSpPr>
            <p:nvPr/>
          </p:nvSpPr>
          <p:spPr bwMode="auto">
            <a:xfrm>
              <a:off x="505438" y="64014"/>
              <a:ext cx="7544" cy="12614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1022" name="Freeform 719"/>
            <p:cNvSpPr>
              <a:spLocks noChangeArrowheads="1"/>
            </p:cNvSpPr>
            <p:nvPr/>
          </p:nvSpPr>
          <p:spPr bwMode="auto">
            <a:xfrm>
              <a:off x="120702" y="0"/>
              <a:ext cx="384736" cy="623197"/>
            </a:xfrm>
            <a:custGeom>
              <a:avLst/>
              <a:gdLst>
                <a:gd name="T0" fmla="*/ 2147483647 w 196"/>
                <a:gd name="T1" fmla="*/ 0 h 318"/>
                <a:gd name="T2" fmla="*/ 0 w 196"/>
                <a:gd name="T3" fmla="*/ 0 h 318"/>
                <a:gd name="T4" fmla="*/ 0 w 196"/>
                <a:gd name="T5" fmla="*/ 2147483647 h 318"/>
                <a:gd name="T6" fmla="*/ 2147483647 w 196"/>
                <a:gd name="T7" fmla="*/ 2147483647 h 318"/>
                <a:gd name="T8" fmla="*/ 2147483647 w 196"/>
                <a:gd name="T9" fmla="*/ 2147483647 h 318"/>
                <a:gd name="T10" fmla="*/ 2147483647 w 196"/>
                <a:gd name="T11" fmla="*/ 2147483647 h 318"/>
                <a:gd name="T12" fmla="*/ 2147483647 w 196"/>
                <a:gd name="T13" fmla="*/ 0 h 318"/>
                <a:gd name="T14" fmla="*/ 0 60000 65536"/>
                <a:gd name="T15" fmla="*/ 0 60000 65536"/>
                <a:gd name="T16" fmla="*/ 0 60000 65536"/>
                <a:gd name="T17" fmla="*/ 0 60000 65536"/>
                <a:gd name="T18" fmla="*/ 0 60000 65536"/>
                <a:gd name="T19" fmla="*/ 0 60000 65536"/>
                <a:gd name="T20" fmla="*/ 0 60000 65536"/>
                <a:gd name="T21" fmla="*/ 0 w 196"/>
                <a:gd name="T22" fmla="*/ 0 h 318"/>
                <a:gd name="T23" fmla="*/ 196 w 196"/>
                <a:gd name="T24" fmla="*/ 318 h 3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 h="318">
                  <a:moveTo>
                    <a:pt x="188" y="0"/>
                  </a:moveTo>
                  <a:cubicBezTo>
                    <a:pt x="0" y="0"/>
                    <a:pt x="0" y="0"/>
                    <a:pt x="0" y="0"/>
                  </a:cubicBezTo>
                  <a:cubicBezTo>
                    <a:pt x="0" y="318"/>
                    <a:pt x="0" y="318"/>
                    <a:pt x="0" y="318"/>
                  </a:cubicBezTo>
                  <a:cubicBezTo>
                    <a:pt x="188" y="318"/>
                    <a:pt x="188" y="318"/>
                    <a:pt x="188" y="318"/>
                  </a:cubicBezTo>
                  <a:cubicBezTo>
                    <a:pt x="192" y="318"/>
                    <a:pt x="196" y="314"/>
                    <a:pt x="196" y="310"/>
                  </a:cubicBezTo>
                  <a:cubicBezTo>
                    <a:pt x="196" y="8"/>
                    <a:pt x="196" y="8"/>
                    <a:pt x="196" y="8"/>
                  </a:cubicBezTo>
                  <a:cubicBezTo>
                    <a:pt x="196" y="4"/>
                    <a:pt x="192" y="0"/>
                    <a:pt x="188"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023" name="Freeform 720"/>
            <p:cNvSpPr>
              <a:spLocks noChangeArrowheads="1"/>
            </p:cNvSpPr>
            <p:nvPr/>
          </p:nvSpPr>
          <p:spPr bwMode="auto">
            <a:xfrm>
              <a:off x="0" y="0"/>
              <a:ext cx="120702" cy="623197"/>
            </a:xfrm>
            <a:custGeom>
              <a:avLst/>
              <a:gdLst>
                <a:gd name="T0" fmla="*/ 2147483647 w 62"/>
                <a:gd name="T1" fmla="*/ 0 h 318"/>
                <a:gd name="T2" fmla="*/ 2147483647 w 62"/>
                <a:gd name="T3" fmla="*/ 0 h 318"/>
                <a:gd name="T4" fmla="*/ 0 w 62"/>
                <a:gd name="T5" fmla="*/ 2147483647 h 318"/>
                <a:gd name="T6" fmla="*/ 0 w 62"/>
                <a:gd name="T7" fmla="*/ 2147483647 h 318"/>
                <a:gd name="T8" fmla="*/ 2147483647 w 62"/>
                <a:gd name="T9" fmla="*/ 2147483647 h 318"/>
                <a:gd name="T10" fmla="*/ 2147483647 w 62"/>
                <a:gd name="T11" fmla="*/ 2147483647 h 318"/>
                <a:gd name="T12" fmla="*/ 2147483647 w 62"/>
                <a:gd name="T13" fmla="*/ 0 h 318"/>
                <a:gd name="T14" fmla="*/ 0 60000 65536"/>
                <a:gd name="T15" fmla="*/ 0 60000 65536"/>
                <a:gd name="T16" fmla="*/ 0 60000 65536"/>
                <a:gd name="T17" fmla="*/ 0 60000 65536"/>
                <a:gd name="T18" fmla="*/ 0 60000 65536"/>
                <a:gd name="T19" fmla="*/ 0 60000 65536"/>
                <a:gd name="T20" fmla="*/ 0 60000 65536"/>
                <a:gd name="T21" fmla="*/ 0 w 62"/>
                <a:gd name="T22" fmla="*/ 0 h 318"/>
                <a:gd name="T23" fmla="*/ 62 w 62"/>
                <a:gd name="T24" fmla="*/ 318 h 3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 h="318">
                  <a:moveTo>
                    <a:pt x="62" y="0"/>
                  </a:moveTo>
                  <a:cubicBezTo>
                    <a:pt x="7" y="0"/>
                    <a:pt x="7" y="0"/>
                    <a:pt x="7" y="0"/>
                  </a:cubicBezTo>
                  <a:cubicBezTo>
                    <a:pt x="3" y="0"/>
                    <a:pt x="0" y="4"/>
                    <a:pt x="0" y="8"/>
                  </a:cubicBezTo>
                  <a:cubicBezTo>
                    <a:pt x="0" y="310"/>
                    <a:pt x="0" y="310"/>
                    <a:pt x="0" y="310"/>
                  </a:cubicBezTo>
                  <a:cubicBezTo>
                    <a:pt x="0" y="314"/>
                    <a:pt x="3" y="318"/>
                    <a:pt x="7" y="318"/>
                  </a:cubicBezTo>
                  <a:cubicBezTo>
                    <a:pt x="62" y="318"/>
                    <a:pt x="62" y="318"/>
                    <a:pt x="62" y="318"/>
                  </a:cubicBezTo>
                  <a:lnTo>
                    <a:pt x="62"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024" name="Rectangle 721"/>
            <p:cNvSpPr>
              <a:spLocks noChangeArrowheads="1"/>
            </p:cNvSpPr>
            <p:nvPr/>
          </p:nvSpPr>
          <p:spPr bwMode="auto">
            <a:xfrm>
              <a:off x="115044" y="0"/>
              <a:ext cx="5657" cy="62319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1025" name="Freeform 722"/>
            <p:cNvSpPr>
              <a:spLocks noEditPoints="1" noChangeArrowheads="1"/>
            </p:cNvSpPr>
            <p:nvPr/>
          </p:nvSpPr>
          <p:spPr bwMode="auto">
            <a:xfrm>
              <a:off x="213114" y="205222"/>
              <a:ext cx="292323" cy="417975"/>
            </a:xfrm>
            <a:custGeom>
              <a:avLst/>
              <a:gdLst>
                <a:gd name="T0" fmla="*/ 2147483647 w 149"/>
                <a:gd name="T1" fmla="*/ 2147483647 h 213"/>
                <a:gd name="T2" fmla="*/ 2147483647 w 149"/>
                <a:gd name="T3" fmla="*/ 2147483647 h 213"/>
                <a:gd name="T4" fmla="*/ 2147483647 w 149"/>
                <a:gd name="T5" fmla="*/ 2147483647 h 213"/>
                <a:gd name="T6" fmla="*/ 2147483647 w 149"/>
                <a:gd name="T7" fmla="*/ 2147483647 h 213"/>
                <a:gd name="T8" fmla="*/ 2147483647 w 149"/>
                <a:gd name="T9" fmla="*/ 2147483647 h 213"/>
                <a:gd name="T10" fmla="*/ 2147483647 w 149"/>
                <a:gd name="T11" fmla="*/ 2147483647 h 213"/>
                <a:gd name="T12" fmla="*/ 2147483647 w 149"/>
                <a:gd name="T13" fmla="*/ 2147483647 h 213"/>
                <a:gd name="T14" fmla="*/ 2147483647 w 149"/>
                <a:gd name="T15" fmla="*/ 2147483647 h 213"/>
                <a:gd name="T16" fmla="*/ 2147483647 w 149"/>
                <a:gd name="T17" fmla="*/ 2147483647 h 213"/>
                <a:gd name="T18" fmla="*/ 2147483647 w 149"/>
                <a:gd name="T19" fmla="*/ 2147483647 h 213"/>
                <a:gd name="T20" fmla="*/ 2147483647 w 149"/>
                <a:gd name="T21" fmla="*/ 2147483647 h 213"/>
                <a:gd name="T22" fmla="*/ 2147483647 w 149"/>
                <a:gd name="T23" fmla="*/ 2147483647 h 213"/>
                <a:gd name="T24" fmla="*/ 2147483647 w 149"/>
                <a:gd name="T25" fmla="*/ 2147483647 h 213"/>
                <a:gd name="T26" fmla="*/ 2147483647 w 149"/>
                <a:gd name="T27" fmla="*/ 2147483647 h 213"/>
                <a:gd name="T28" fmla="*/ 2147483647 w 149"/>
                <a:gd name="T29" fmla="*/ 2147483647 h 213"/>
                <a:gd name="T30" fmla="*/ 2147483647 w 149"/>
                <a:gd name="T31" fmla="*/ 2147483647 h 213"/>
                <a:gd name="T32" fmla="*/ 2147483647 w 149"/>
                <a:gd name="T33" fmla="*/ 2147483647 h 213"/>
                <a:gd name="T34" fmla="*/ 2147483647 w 149"/>
                <a:gd name="T35" fmla="*/ 2147483647 h 213"/>
                <a:gd name="T36" fmla="*/ 2147483647 w 149"/>
                <a:gd name="T37" fmla="*/ 2147483647 h 213"/>
                <a:gd name="T38" fmla="*/ 2147483647 w 149"/>
                <a:gd name="T39" fmla="*/ 2147483647 h 213"/>
                <a:gd name="T40" fmla="*/ 2147483647 w 149"/>
                <a:gd name="T41" fmla="*/ 2147483647 h 213"/>
                <a:gd name="T42" fmla="*/ 2147483647 w 149"/>
                <a:gd name="T43" fmla="*/ 2147483647 h 213"/>
                <a:gd name="T44" fmla="*/ 2147483647 w 149"/>
                <a:gd name="T45" fmla="*/ 2147483647 h 213"/>
                <a:gd name="T46" fmla="*/ 2147483647 w 149"/>
                <a:gd name="T47" fmla="*/ 2147483647 h 213"/>
                <a:gd name="T48" fmla="*/ 2147483647 w 149"/>
                <a:gd name="T49" fmla="*/ 0 h 213"/>
                <a:gd name="T50" fmla="*/ 2147483647 w 149"/>
                <a:gd name="T51" fmla="*/ 2147483647 h 213"/>
                <a:gd name="T52" fmla="*/ 0 w 149"/>
                <a:gd name="T53" fmla="*/ 2147483647 h 213"/>
                <a:gd name="T54" fmla="*/ 2147483647 w 149"/>
                <a:gd name="T55" fmla="*/ 2147483647 h 213"/>
                <a:gd name="T56" fmla="*/ 2147483647 w 149"/>
                <a:gd name="T57" fmla="*/ 2147483647 h 213"/>
                <a:gd name="T58" fmla="*/ 2147483647 w 149"/>
                <a:gd name="T59" fmla="*/ 2147483647 h 213"/>
                <a:gd name="T60" fmla="*/ 2147483647 w 149"/>
                <a:gd name="T61" fmla="*/ 2147483647 h 213"/>
                <a:gd name="T62" fmla="*/ 2147483647 w 149"/>
                <a:gd name="T63" fmla="*/ 2147483647 h 213"/>
                <a:gd name="T64" fmla="*/ 2147483647 w 149"/>
                <a:gd name="T65" fmla="*/ 2147483647 h 213"/>
                <a:gd name="T66" fmla="*/ 2147483647 w 149"/>
                <a:gd name="T67" fmla="*/ 2147483647 h 213"/>
                <a:gd name="T68" fmla="*/ 2147483647 w 149"/>
                <a:gd name="T69" fmla="*/ 2147483647 h 213"/>
                <a:gd name="T70" fmla="*/ 2147483647 w 149"/>
                <a:gd name="T71" fmla="*/ 2147483647 h 213"/>
                <a:gd name="T72" fmla="*/ 2147483647 w 149"/>
                <a:gd name="T73" fmla="*/ 2147483647 h 213"/>
                <a:gd name="T74" fmla="*/ 2147483647 w 149"/>
                <a:gd name="T75" fmla="*/ 2147483647 h 213"/>
                <a:gd name="T76" fmla="*/ 2147483647 w 149"/>
                <a:gd name="T77" fmla="*/ 2147483647 h 213"/>
                <a:gd name="T78" fmla="*/ 2147483647 w 149"/>
                <a:gd name="T79" fmla="*/ 2147483647 h 213"/>
                <a:gd name="T80" fmla="*/ 2147483647 w 149"/>
                <a:gd name="T81" fmla="*/ 2147483647 h 213"/>
                <a:gd name="T82" fmla="*/ 2147483647 w 149"/>
                <a:gd name="T83" fmla="*/ 2147483647 h 213"/>
                <a:gd name="T84" fmla="*/ 2147483647 w 149"/>
                <a:gd name="T85" fmla="*/ 2147483647 h 213"/>
                <a:gd name="T86" fmla="*/ 2147483647 w 149"/>
                <a:gd name="T87" fmla="*/ 2147483647 h 213"/>
                <a:gd name="T88" fmla="*/ 2147483647 w 149"/>
                <a:gd name="T89" fmla="*/ 2147483647 h 213"/>
                <a:gd name="T90" fmla="*/ 2147483647 w 149"/>
                <a:gd name="T91" fmla="*/ 2147483647 h 213"/>
                <a:gd name="T92" fmla="*/ 2147483647 w 149"/>
                <a:gd name="T93" fmla="*/ 2147483647 h 213"/>
                <a:gd name="T94" fmla="*/ 2147483647 w 149"/>
                <a:gd name="T95" fmla="*/ 2147483647 h 213"/>
                <a:gd name="T96" fmla="*/ 2147483647 w 149"/>
                <a:gd name="T97" fmla="*/ 2147483647 h 213"/>
                <a:gd name="T98" fmla="*/ 2147483647 w 149"/>
                <a:gd name="T99" fmla="*/ 2147483647 h 213"/>
                <a:gd name="T100" fmla="*/ 2147483647 w 149"/>
                <a:gd name="T101" fmla="*/ 2147483647 h 2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9"/>
                <a:gd name="T154" fmla="*/ 0 h 213"/>
                <a:gd name="T155" fmla="*/ 149 w 149"/>
                <a:gd name="T156" fmla="*/ 213 h 2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9" h="213">
                  <a:moveTo>
                    <a:pt x="82" y="9"/>
                  </a:moveTo>
                  <a:cubicBezTo>
                    <a:pt x="88" y="16"/>
                    <a:pt x="92" y="25"/>
                    <a:pt x="92" y="35"/>
                  </a:cubicBezTo>
                  <a:cubicBezTo>
                    <a:pt x="92" y="47"/>
                    <a:pt x="88" y="56"/>
                    <a:pt x="82" y="63"/>
                  </a:cubicBezTo>
                  <a:cubicBezTo>
                    <a:pt x="76" y="69"/>
                    <a:pt x="69" y="73"/>
                    <a:pt x="60" y="73"/>
                  </a:cubicBezTo>
                  <a:cubicBezTo>
                    <a:pt x="57" y="73"/>
                    <a:pt x="55" y="72"/>
                    <a:pt x="53" y="70"/>
                  </a:cubicBezTo>
                  <a:cubicBezTo>
                    <a:pt x="51" y="69"/>
                    <a:pt x="50" y="67"/>
                    <a:pt x="50" y="64"/>
                  </a:cubicBezTo>
                  <a:cubicBezTo>
                    <a:pt x="50" y="62"/>
                    <a:pt x="50" y="62"/>
                    <a:pt x="50" y="62"/>
                  </a:cubicBezTo>
                  <a:cubicBezTo>
                    <a:pt x="49" y="64"/>
                    <a:pt x="49" y="64"/>
                    <a:pt x="49" y="64"/>
                  </a:cubicBezTo>
                  <a:cubicBezTo>
                    <a:pt x="45" y="70"/>
                    <a:pt x="39" y="73"/>
                    <a:pt x="33" y="73"/>
                  </a:cubicBezTo>
                  <a:cubicBezTo>
                    <a:pt x="27" y="73"/>
                    <a:pt x="23" y="71"/>
                    <a:pt x="19" y="67"/>
                  </a:cubicBezTo>
                  <a:cubicBezTo>
                    <a:pt x="16" y="63"/>
                    <a:pt x="14" y="58"/>
                    <a:pt x="14" y="51"/>
                  </a:cubicBezTo>
                  <a:cubicBezTo>
                    <a:pt x="14" y="42"/>
                    <a:pt x="17" y="33"/>
                    <a:pt x="23" y="26"/>
                  </a:cubicBezTo>
                  <a:cubicBezTo>
                    <a:pt x="28" y="19"/>
                    <a:pt x="35" y="16"/>
                    <a:pt x="41" y="16"/>
                  </a:cubicBezTo>
                  <a:cubicBezTo>
                    <a:pt x="49" y="16"/>
                    <a:pt x="54" y="18"/>
                    <a:pt x="58" y="22"/>
                  </a:cubicBezTo>
                  <a:cubicBezTo>
                    <a:pt x="59" y="23"/>
                    <a:pt x="59" y="23"/>
                    <a:pt x="59" y="23"/>
                  </a:cubicBezTo>
                  <a:cubicBezTo>
                    <a:pt x="59" y="22"/>
                    <a:pt x="59" y="22"/>
                    <a:pt x="59" y="22"/>
                  </a:cubicBezTo>
                  <a:cubicBezTo>
                    <a:pt x="60" y="17"/>
                    <a:pt x="60" y="17"/>
                    <a:pt x="60" y="17"/>
                  </a:cubicBezTo>
                  <a:cubicBezTo>
                    <a:pt x="68" y="17"/>
                    <a:pt x="68" y="17"/>
                    <a:pt x="68" y="17"/>
                  </a:cubicBezTo>
                  <a:cubicBezTo>
                    <a:pt x="60" y="52"/>
                    <a:pt x="60" y="52"/>
                    <a:pt x="60" y="52"/>
                  </a:cubicBezTo>
                  <a:cubicBezTo>
                    <a:pt x="59" y="56"/>
                    <a:pt x="59" y="59"/>
                    <a:pt x="59" y="62"/>
                  </a:cubicBezTo>
                  <a:cubicBezTo>
                    <a:pt x="59" y="66"/>
                    <a:pt x="61" y="66"/>
                    <a:pt x="62" y="66"/>
                  </a:cubicBezTo>
                  <a:cubicBezTo>
                    <a:pt x="68" y="66"/>
                    <a:pt x="74" y="63"/>
                    <a:pt x="78" y="58"/>
                  </a:cubicBezTo>
                  <a:cubicBezTo>
                    <a:pt x="83" y="52"/>
                    <a:pt x="85" y="44"/>
                    <a:pt x="85" y="35"/>
                  </a:cubicBezTo>
                  <a:cubicBezTo>
                    <a:pt x="85" y="25"/>
                    <a:pt x="81" y="16"/>
                    <a:pt x="74" y="10"/>
                  </a:cubicBezTo>
                  <a:cubicBezTo>
                    <a:pt x="67" y="3"/>
                    <a:pt x="57" y="0"/>
                    <a:pt x="46" y="0"/>
                  </a:cubicBezTo>
                  <a:cubicBezTo>
                    <a:pt x="33" y="0"/>
                    <a:pt x="22" y="4"/>
                    <a:pt x="13" y="14"/>
                  </a:cubicBezTo>
                  <a:cubicBezTo>
                    <a:pt x="4" y="23"/>
                    <a:pt x="0" y="35"/>
                    <a:pt x="0" y="48"/>
                  </a:cubicBezTo>
                  <a:cubicBezTo>
                    <a:pt x="0" y="61"/>
                    <a:pt x="4" y="71"/>
                    <a:pt x="13" y="79"/>
                  </a:cubicBezTo>
                  <a:cubicBezTo>
                    <a:pt x="21" y="86"/>
                    <a:pt x="32" y="90"/>
                    <a:pt x="47" y="90"/>
                  </a:cubicBezTo>
                  <a:cubicBezTo>
                    <a:pt x="56" y="90"/>
                    <a:pt x="63" y="88"/>
                    <a:pt x="70" y="86"/>
                  </a:cubicBezTo>
                  <a:cubicBezTo>
                    <a:pt x="73" y="91"/>
                    <a:pt x="73" y="91"/>
                    <a:pt x="73" y="91"/>
                  </a:cubicBezTo>
                  <a:cubicBezTo>
                    <a:pt x="65" y="94"/>
                    <a:pt x="57" y="96"/>
                    <a:pt x="47" y="96"/>
                  </a:cubicBezTo>
                  <a:cubicBezTo>
                    <a:pt x="31" y="96"/>
                    <a:pt x="17" y="91"/>
                    <a:pt x="8" y="83"/>
                  </a:cubicBezTo>
                  <a:cubicBezTo>
                    <a:pt x="7" y="82"/>
                    <a:pt x="7" y="82"/>
                    <a:pt x="7" y="82"/>
                  </a:cubicBezTo>
                  <a:cubicBezTo>
                    <a:pt x="137" y="213"/>
                    <a:pt x="137" y="213"/>
                    <a:pt x="137" y="213"/>
                  </a:cubicBezTo>
                  <a:cubicBezTo>
                    <a:pt x="141" y="213"/>
                    <a:pt x="141" y="213"/>
                    <a:pt x="141" y="213"/>
                  </a:cubicBezTo>
                  <a:cubicBezTo>
                    <a:pt x="145" y="213"/>
                    <a:pt x="149" y="209"/>
                    <a:pt x="149" y="205"/>
                  </a:cubicBezTo>
                  <a:cubicBezTo>
                    <a:pt x="149" y="75"/>
                    <a:pt x="149" y="75"/>
                    <a:pt x="149" y="75"/>
                  </a:cubicBezTo>
                  <a:lnTo>
                    <a:pt x="82" y="9"/>
                  </a:lnTo>
                  <a:close/>
                  <a:moveTo>
                    <a:pt x="4" y="79"/>
                  </a:moveTo>
                  <a:cubicBezTo>
                    <a:pt x="4" y="80"/>
                    <a:pt x="4" y="80"/>
                    <a:pt x="4" y="80"/>
                  </a:cubicBezTo>
                  <a:cubicBezTo>
                    <a:pt x="4" y="78"/>
                    <a:pt x="4" y="78"/>
                    <a:pt x="4" y="78"/>
                  </a:cubicBezTo>
                  <a:lnTo>
                    <a:pt x="4" y="79"/>
                  </a:lnTo>
                  <a:close/>
                  <a:moveTo>
                    <a:pt x="28" y="31"/>
                  </a:moveTo>
                  <a:cubicBezTo>
                    <a:pt x="25" y="37"/>
                    <a:pt x="23" y="44"/>
                    <a:pt x="23" y="51"/>
                  </a:cubicBezTo>
                  <a:cubicBezTo>
                    <a:pt x="23" y="61"/>
                    <a:pt x="27" y="66"/>
                    <a:pt x="35" y="66"/>
                  </a:cubicBezTo>
                  <a:cubicBezTo>
                    <a:pt x="39" y="66"/>
                    <a:pt x="43" y="64"/>
                    <a:pt x="46" y="61"/>
                  </a:cubicBezTo>
                  <a:cubicBezTo>
                    <a:pt x="49" y="58"/>
                    <a:pt x="52" y="54"/>
                    <a:pt x="53" y="48"/>
                  </a:cubicBezTo>
                  <a:cubicBezTo>
                    <a:pt x="57" y="30"/>
                    <a:pt x="57" y="30"/>
                    <a:pt x="57" y="30"/>
                  </a:cubicBezTo>
                  <a:cubicBezTo>
                    <a:pt x="54" y="25"/>
                    <a:pt x="49" y="22"/>
                    <a:pt x="42" y="22"/>
                  </a:cubicBezTo>
                  <a:cubicBezTo>
                    <a:pt x="37" y="22"/>
                    <a:pt x="32" y="25"/>
                    <a:pt x="28" y="31"/>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026" name="Freeform 723"/>
            <p:cNvSpPr>
              <a:spLocks noEditPoints="1" noChangeArrowheads="1"/>
            </p:cNvSpPr>
            <p:nvPr/>
          </p:nvSpPr>
          <p:spPr bwMode="auto">
            <a:xfrm>
              <a:off x="201798" y="193925"/>
              <a:ext cx="192368" cy="199574"/>
            </a:xfrm>
            <a:custGeom>
              <a:avLst/>
              <a:gdLst>
                <a:gd name="T0" fmla="*/ 2147483647 w 98"/>
                <a:gd name="T1" fmla="*/ 2147483647 h 102"/>
                <a:gd name="T2" fmla="*/ 2147483647 w 98"/>
                <a:gd name="T3" fmla="*/ 2147483647 h 102"/>
                <a:gd name="T4" fmla="*/ 0 w 98"/>
                <a:gd name="T5" fmla="*/ 2147483647 h 102"/>
                <a:gd name="T6" fmla="*/ 2147483647 w 98"/>
                <a:gd name="T7" fmla="*/ 2147483647 h 102"/>
                <a:gd name="T8" fmla="*/ 2147483647 w 98"/>
                <a:gd name="T9" fmla="*/ 0 h 102"/>
                <a:gd name="T10" fmla="*/ 2147483647 w 98"/>
                <a:gd name="T11" fmla="*/ 2147483647 h 102"/>
                <a:gd name="T12" fmla="*/ 2147483647 w 98"/>
                <a:gd name="T13" fmla="*/ 2147483647 h 102"/>
                <a:gd name="T14" fmla="*/ 2147483647 w 98"/>
                <a:gd name="T15" fmla="*/ 2147483647 h 102"/>
                <a:gd name="T16" fmla="*/ 2147483647 w 98"/>
                <a:gd name="T17" fmla="*/ 2147483647 h 102"/>
                <a:gd name="T18" fmla="*/ 2147483647 w 98"/>
                <a:gd name="T19" fmla="*/ 2147483647 h 102"/>
                <a:gd name="T20" fmla="*/ 2147483647 w 98"/>
                <a:gd name="T21" fmla="*/ 2147483647 h 102"/>
                <a:gd name="T22" fmla="*/ 2147483647 w 98"/>
                <a:gd name="T23" fmla="*/ 2147483647 h 102"/>
                <a:gd name="T24" fmla="*/ 2147483647 w 98"/>
                <a:gd name="T25" fmla="*/ 2147483647 h 102"/>
                <a:gd name="T26" fmla="*/ 2147483647 w 98"/>
                <a:gd name="T27" fmla="*/ 2147483647 h 102"/>
                <a:gd name="T28" fmla="*/ 2147483647 w 98"/>
                <a:gd name="T29" fmla="*/ 2147483647 h 102"/>
                <a:gd name="T30" fmla="*/ 2147483647 w 98"/>
                <a:gd name="T31" fmla="*/ 2147483647 h 102"/>
                <a:gd name="T32" fmla="*/ 2147483647 w 98"/>
                <a:gd name="T33" fmla="*/ 2147483647 h 102"/>
                <a:gd name="T34" fmla="*/ 2147483647 w 98"/>
                <a:gd name="T35" fmla="*/ 2147483647 h 102"/>
                <a:gd name="T36" fmla="*/ 2147483647 w 98"/>
                <a:gd name="T37" fmla="*/ 2147483647 h 102"/>
                <a:gd name="T38" fmla="*/ 2147483647 w 98"/>
                <a:gd name="T39" fmla="*/ 2147483647 h 102"/>
                <a:gd name="T40" fmla="*/ 2147483647 w 98"/>
                <a:gd name="T41" fmla="*/ 2147483647 h 102"/>
                <a:gd name="T42" fmla="*/ 2147483647 w 98"/>
                <a:gd name="T43" fmla="*/ 2147483647 h 102"/>
                <a:gd name="T44" fmla="*/ 2147483647 w 98"/>
                <a:gd name="T45" fmla="*/ 2147483647 h 102"/>
                <a:gd name="T46" fmla="*/ 2147483647 w 98"/>
                <a:gd name="T47" fmla="*/ 2147483647 h 102"/>
                <a:gd name="T48" fmla="*/ 2147483647 w 98"/>
                <a:gd name="T49" fmla="*/ 2147483647 h 102"/>
                <a:gd name="T50" fmla="*/ 2147483647 w 98"/>
                <a:gd name="T51" fmla="*/ 2147483647 h 102"/>
                <a:gd name="T52" fmla="*/ 2147483647 w 98"/>
                <a:gd name="T53" fmla="*/ 2147483647 h 102"/>
                <a:gd name="T54" fmla="*/ 2147483647 w 98"/>
                <a:gd name="T55" fmla="*/ 2147483647 h 102"/>
                <a:gd name="T56" fmla="*/ 2147483647 w 98"/>
                <a:gd name="T57" fmla="*/ 2147483647 h 102"/>
                <a:gd name="T58" fmla="*/ 2147483647 w 98"/>
                <a:gd name="T59" fmla="*/ 2147483647 h 102"/>
                <a:gd name="T60" fmla="*/ 2147483647 w 98"/>
                <a:gd name="T61" fmla="*/ 2147483647 h 102"/>
                <a:gd name="T62" fmla="*/ 2147483647 w 98"/>
                <a:gd name="T63" fmla="*/ 2147483647 h 102"/>
                <a:gd name="T64" fmla="*/ 2147483647 w 98"/>
                <a:gd name="T65" fmla="*/ 2147483647 h 102"/>
                <a:gd name="T66" fmla="*/ 2147483647 w 98"/>
                <a:gd name="T67" fmla="*/ 2147483647 h 102"/>
                <a:gd name="T68" fmla="*/ 2147483647 w 98"/>
                <a:gd name="T69" fmla="*/ 2147483647 h 102"/>
                <a:gd name="T70" fmla="*/ 2147483647 w 98"/>
                <a:gd name="T71" fmla="*/ 2147483647 h 102"/>
                <a:gd name="T72" fmla="*/ 2147483647 w 98"/>
                <a:gd name="T73" fmla="*/ 2147483647 h 102"/>
                <a:gd name="T74" fmla="*/ 2147483647 w 98"/>
                <a:gd name="T75" fmla="*/ 2147483647 h 102"/>
                <a:gd name="T76" fmla="*/ 2147483647 w 98"/>
                <a:gd name="T77" fmla="*/ 2147483647 h 102"/>
                <a:gd name="T78" fmla="*/ 2147483647 w 98"/>
                <a:gd name="T79" fmla="*/ 2147483647 h 102"/>
                <a:gd name="T80" fmla="*/ 2147483647 w 98"/>
                <a:gd name="T81" fmla="*/ 2147483647 h 102"/>
                <a:gd name="T82" fmla="*/ 2147483647 w 98"/>
                <a:gd name="T83" fmla="*/ 2147483647 h 102"/>
                <a:gd name="T84" fmla="*/ 2147483647 w 98"/>
                <a:gd name="T85" fmla="*/ 2147483647 h 102"/>
                <a:gd name="T86" fmla="*/ 2147483647 w 98"/>
                <a:gd name="T87" fmla="*/ 2147483647 h 102"/>
                <a:gd name="T88" fmla="*/ 2147483647 w 98"/>
                <a:gd name="T89" fmla="*/ 2147483647 h 10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8"/>
                <a:gd name="T136" fmla="*/ 0 h 102"/>
                <a:gd name="T137" fmla="*/ 98 w 98"/>
                <a:gd name="T138" fmla="*/ 102 h 10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8" h="102">
                  <a:moveTo>
                    <a:pt x="53" y="102"/>
                  </a:moveTo>
                  <a:cubicBezTo>
                    <a:pt x="37" y="102"/>
                    <a:pt x="23" y="97"/>
                    <a:pt x="14" y="89"/>
                  </a:cubicBezTo>
                  <a:cubicBezTo>
                    <a:pt x="4" y="80"/>
                    <a:pt x="0" y="69"/>
                    <a:pt x="0" y="54"/>
                  </a:cubicBezTo>
                  <a:cubicBezTo>
                    <a:pt x="0" y="38"/>
                    <a:pt x="5" y="25"/>
                    <a:pt x="14" y="15"/>
                  </a:cubicBezTo>
                  <a:cubicBezTo>
                    <a:pt x="24" y="5"/>
                    <a:pt x="37" y="0"/>
                    <a:pt x="52" y="0"/>
                  </a:cubicBezTo>
                  <a:cubicBezTo>
                    <a:pt x="66" y="0"/>
                    <a:pt x="77" y="3"/>
                    <a:pt x="85" y="11"/>
                  </a:cubicBezTo>
                  <a:cubicBezTo>
                    <a:pt x="93" y="19"/>
                    <a:pt x="98" y="29"/>
                    <a:pt x="98" y="41"/>
                  </a:cubicBezTo>
                  <a:cubicBezTo>
                    <a:pt x="98" y="53"/>
                    <a:pt x="94" y="62"/>
                    <a:pt x="88" y="69"/>
                  </a:cubicBezTo>
                  <a:cubicBezTo>
                    <a:pt x="82" y="75"/>
                    <a:pt x="75" y="79"/>
                    <a:pt x="66" y="79"/>
                  </a:cubicBezTo>
                  <a:cubicBezTo>
                    <a:pt x="63" y="79"/>
                    <a:pt x="61" y="78"/>
                    <a:pt x="59" y="76"/>
                  </a:cubicBezTo>
                  <a:cubicBezTo>
                    <a:pt x="57" y="75"/>
                    <a:pt x="56" y="73"/>
                    <a:pt x="56" y="70"/>
                  </a:cubicBezTo>
                  <a:cubicBezTo>
                    <a:pt x="56" y="68"/>
                    <a:pt x="56" y="68"/>
                    <a:pt x="56" y="68"/>
                  </a:cubicBezTo>
                  <a:cubicBezTo>
                    <a:pt x="55" y="70"/>
                    <a:pt x="55" y="70"/>
                    <a:pt x="55" y="70"/>
                  </a:cubicBezTo>
                  <a:cubicBezTo>
                    <a:pt x="51" y="76"/>
                    <a:pt x="45" y="79"/>
                    <a:pt x="39" y="79"/>
                  </a:cubicBezTo>
                  <a:cubicBezTo>
                    <a:pt x="33" y="79"/>
                    <a:pt x="29" y="77"/>
                    <a:pt x="25" y="73"/>
                  </a:cubicBezTo>
                  <a:cubicBezTo>
                    <a:pt x="22" y="69"/>
                    <a:pt x="20" y="64"/>
                    <a:pt x="20" y="57"/>
                  </a:cubicBezTo>
                  <a:cubicBezTo>
                    <a:pt x="20" y="48"/>
                    <a:pt x="23" y="39"/>
                    <a:pt x="29" y="32"/>
                  </a:cubicBezTo>
                  <a:cubicBezTo>
                    <a:pt x="34" y="25"/>
                    <a:pt x="41" y="22"/>
                    <a:pt x="47" y="22"/>
                  </a:cubicBezTo>
                  <a:cubicBezTo>
                    <a:pt x="55" y="22"/>
                    <a:pt x="60" y="24"/>
                    <a:pt x="64" y="28"/>
                  </a:cubicBezTo>
                  <a:cubicBezTo>
                    <a:pt x="65" y="29"/>
                    <a:pt x="65" y="29"/>
                    <a:pt x="65" y="29"/>
                  </a:cubicBezTo>
                  <a:cubicBezTo>
                    <a:pt x="65" y="28"/>
                    <a:pt x="65" y="28"/>
                    <a:pt x="65" y="28"/>
                  </a:cubicBezTo>
                  <a:cubicBezTo>
                    <a:pt x="66" y="23"/>
                    <a:pt x="66" y="23"/>
                    <a:pt x="66" y="23"/>
                  </a:cubicBezTo>
                  <a:cubicBezTo>
                    <a:pt x="74" y="23"/>
                    <a:pt x="74" y="23"/>
                    <a:pt x="74" y="23"/>
                  </a:cubicBezTo>
                  <a:cubicBezTo>
                    <a:pt x="66" y="58"/>
                    <a:pt x="66" y="58"/>
                    <a:pt x="66" y="58"/>
                  </a:cubicBezTo>
                  <a:cubicBezTo>
                    <a:pt x="65" y="62"/>
                    <a:pt x="65" y="65"/>
                    <a:pt x="65" y="68"/>
                  </a:cubicBezTo>
                  <a:cubicBezTo>
                    <a:pt x="65" y="72"/>
                    <a:pt x="67" y="72"/>
                    <a:pt x="68" y="72"/>
                  </a:cubicBezTo>
                  <a:cubicBezTo>
                    <a:pt x="74" y="72"/>
                    <a:pt x="80" y="69"/>
                    <a:pt x="84" y="64"/>
                  </a:cubicBezTo>
                  <a:cubicBezTo>
                    <a:pt x="89" y="58"/>
                    <a:pt x="91" y="50"/>
                    <a:pt x="91" y="41"/>
                  </a:cubicBezTo>
                  <a:cubicBezTo>
                    <a:pt x="91" y="31"/>
                    <a:pt x="87" y="22"/>
                    <a:pt x="80" y="16"/>
                  </a:cubicBezTo>
                  <a:cubicBezTo>
                    <a:pt x="73" y="9"/>
                    <a:pt x="63" y="6"/>
                    <a:pt x="52" y="6"/>
                  </a:cubicBezTo>
                  <a:cubicBezTo>
                    <a:pt x="39" y="6"/>
                    <a:pt x="28" y="10"/>
                    <a:pt x="19" y="20"/>
                  </a:cubicBezTo>
                  <a:cubicBezTo>
                    <a:pt x="10" y="29"/>
                    <a:pt x="6" y="41"/>
                    <a:pt x="6" y="54"/>
                  </a:cubicBezTo>
                  <a:cubicBezTo>
                    <a:pt x="6" y="67"/>
                    <a:pt x="10" y="77"/>
                    <a:pt x="19" y="85"/>
                  </a:cubicBezTo>
                  <a:cubicBezTo>
                    <a:pt x="27" y="92"/>
                    <a:pt x="38" y="96"/>
                    <a:pt x="53" y="96"/>
                  </a:cubicBezTo>
                  <a:cubicBezTo>
                    <a:pt x="62" y="96"/>
                    <a:pt x="69" y="94"/>
                    <a:pt x="76" y="92"/>
                  </a:cubicBezTo>
                  <a:cubicBezTo>
                    <a:pt x="79" y="97"/>
                    <a:pt x="79" y="97"/>
                    <a:pt x="79" y="97"/>
                  </a:cubicBezTo>
                  <a:cubicBezTo>
                    <a:pt x="71" y="100"/>
                    <a:pt x="63" y="102"/>
                    <a:pt x="53" y="102"/>
                  </a:cubicBezTo>
                  <a:close/>
                  <a:moveTo>
                    <a:pt x="48" y="28"/>
                  </a:moveTo>
                  <a:cubicBezTo>
                    <a:pt x="43" y="28"/>
                    <a:pt x="38" y="31"/>
                    <a:pt x="34" y="37"/>
                  </a:cubicBezTo>
                  <a:cubicBezTo>
                    <a:pt x="31" y="43"/>
                    <a:pt x="29" y="50"/>
                    <a:pt x="29" y="57"/>
                  </a:cubicBezTo>
                  <a:cubicBezTo>
                    <a:pt x="29" y="67"/>
                    <a:pt x="33" y="72"/>
                    <a:pt x="41" y="72"/>
                  </a:cubicBezTo>
                  <a:cubicBezTo>
                    <a:pt x="45" y="72"/>
                    <a:pt x="49" y="70"/>
                    <a:pt x="52" y="67"/>
                  </a:cubicBezTo>
                  <a:cubicBezTo>
                    <a:pt x="55" y="64"/>
                    <a:pt x="58" y="60"/>
                    <a:pt x="59" y="54"/>
                  </a:cubicBezTo>
                  <a:cubicBezTo>
                    <a:pt x="63" y="36"/>
                    <a:pt x="63" y="36"/>
                    <a:pt x="63" y="36"/>
                  </a:cubicBezTo>
                  <a:cubicBezTo>
                    <a:pt x="60" y="31"/>
                    <a:pt x="55" y="28"/>
                    <a:pt x="48" y="28"/>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22</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1071880" y="730250"/>
            <a:ext cx="78479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Các thư mục hệ </a:t>
            </a:r>
            <a:r>
              <a:rPr lang="vi-VN" altLang="zh-CN" sz="4000" dirty="0" smtClean="0">
                <a:solidFill>
                  <a:srgbClr val="FFFFFF"/>
                </a:solidFill>
                <a:latin typeface="Microsoft YaHei" panose="020B0503020204020204" pitchFamily="34" charset="-122"/>
                <a:ea typeface="Microsoft YaHei" panose="020B0503020204020204" pitchFamily="34" charset="-122"/>
              </a:rPr>
              <a:t>thống</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sz="2400" b="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Thư mục /etc</a:t>
            </a:r>
            <a:r>
              <a:rPr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cấu hình hệ thống và ứng dụng </a:t>
            </a:r>
            <a:endParaRPr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t>
            </a:r>
            <a:r>
              <a:rPr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Chứa các file cấu hình hệ thống và các file hệ thống khác. </a:t>
            </a:r>
            <a:endParaRPr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sz="2400" b="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Thư mục /boot</a:t>
            </a:r>
            <a:r>
              <a:rPr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kernel và cấu hình boot. </a:t>
            </a:r>
            <a:endParaRPr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sz="2400" b="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Thư mục /lib</a:t>
            </a:r>
            <a:r>
              <a:rPr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thư viện dùng chung (shared lib). </a:t>
            </a:r>
            <a:endParaRPr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sz="2400" b="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Thư mục /mnt</a:t>
            </a:r>
            <a:r>
              <a:rPr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thư mục để mount floppy, cdrom, ... </a:t>
            </a:r>
            <a:endParaRPr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sz="2400" b="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Thư mục /proc</a:t>
            </a:r>
            <a:r>
              <a:rPr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thông tin process (pseudo-filesystem). </a:t>
            </a:r>
            <a:endParaRPr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sz="2400" b="1">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Thư mục /tmp</a:t>
            </a:r>
            <a:r>
              <a:rPr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dữ liệu tạm</a:t>
            </a:r>
            <a:endParaRPr sz="240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grpSp>
        <p:nvGrpSpPr>
          <p:cNvPr id="1015" name="组合 1631"/>
          <p:cNvGrpSpPr/>
          <p:nvPr/>
        </p:nvGrpSpPr>
        <p:grpSpPr bwMode="auto">
          <a:xfrm>
            <a:off x="1651635" y="699135"/>
            <a:ext cx="473710" cy="592455"/>
            <a:chOff x="0" y="0"/>
            <a:chExt cx="539385" cy="623197"/>
          </a:xfrm>
          <a:solidFill>
            <a:schemeClr val="bg1"/>
          </a:solidFill>
        </p:grpSpPr>
        <p:sp>
          <p:nvSpPr>
            <p:cNvPr id="1016" name="Freeform 713"/>
            <p:cNvSpPr>
              <a:spLocks noChangeArrowheads="1"/>
            </p:cNvSpPr>
            <p:nvPr/>
          </p:nvSpPr>
          <p:spPr bwMode="auto">
            <a:xfrm>
              <a:off x="437543" y="64014"/>
              <a:ext cx="101842" cy="126145"/>
            </a:xfrm>
            <a:custGeom>
              <a:avLst/>
              <a:gdLst>
                <a:gd name="T0" fmla="*/ 2147483647 w 52"/>
                <a:gd name="T1" fmla="*/ 2147483647 h 64"/>
                <a:gd name="T2" fmla="*/ 2147483647 w 52"/>
                <a:gd name="T3" fmla="*/ 2147483647 h 64"/>
                <a:gd name="T4" fmla="*/ 2147483647 w 52"/>
                <a:gd name="T5" fmla="*/ 2147483647 h 64"/>
                <a:gd name="T6" fmla="*/ 0 w 52"/>
                <a:gd name="T7" fmla="*/ 2147483647 h 64"/>
                <a:gd name="T8" fmla="*/ 0 w 52"/>
                <a:gd name="T9" fmla="*/ 2147483647 h 64"/>
                <a:gd name="T10" fmla="*/ 2147483647 w 52"/>
                <a:gd name="T11" fmla="*/ 0 h 64"/>
                <a:gd name="T12" fmla="*/ 2147483647 w 52"/>
                <a:gd name="T13" fmla="*/ 0 h 64"/>
                <a:gd name="T14" fmla="*/ 2147483647 w 52"/>
                <a:gd name="T15" fmla="*/ 2147483647 h 64"/>
                <a:gd name="T16" fmla="*/ 2147483647 w 52"/>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64"/>
                <a:gd name="T29" fmla="*/ 52 w 52"/>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64">
                  <a:moveTo>
                    <a:pt x="52" y="56"/>
                  </a:moveTo>
                  <a:cubicBezTo>
                    <a:pt x="52" y="61"/>
                    <a:pt x="49" y="64"/>
                    <a:pt x="45" y="64"/>
                  </a:cubicBezTo>
                  <a:cubicBezTo>
                    <a:pt x="7" y="64"/>
                    <a:pt x="7" y="64"/>
                    <a:pt x="7" y="64"/>
                  </a:cubicBezTo>
                  <a:cubicBezTo>
                    <a:pt x="3" y="64"/>
                    <a:pt x="0" y="61"/>
                    <a:pt x="0" y="56"/>
                  </a:cubicBezTo>
                  <a:cubicBezTo>
                    <a:pt x="0" y="7"/>
                    <a:pt x="0" y="7"/>
                    <a:pt x="0" y="7"/>
                  </a:cubicBezTo>
                  <a:cubicBezTo>
                    <a:pt x="0" y="3"/>
                    <a:pt x="3" y="0"/>
                    <a:pt x="7" y="0"/>
                  </a:cubicBezTo>
                  <a:cubicBezTo>
                    <a:pt x="45" y="0"/>
                    <a:pt x="45" y="0"/>
                    <a:pt x="45" y="0"/>
                  </a:cubicBezTo>
                  <a:cubicBezTo>
                    <a:pt x="49" y="0"/>
                    <a:pt x="52" y="3"/>
                    <a:pt x="52" y="7"/>
                  </a:cubicBezTo>
                  <a:lnTo>
                    <a:pt x="52" y="56"/>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017" name="Freeform 714"/>
            <p:cNvSpPr>
              <a:spLocks noChangeArrowheads="1"/>
            </p:cNvSpPr>
            <p:nvPr/>
          </p:nvSpPr>
          <p:spPr bwMode="auto">
            <a:xfrm>
              <a:off x="437543" y="248526"/>
              <a:ext cx="101842" cy="126145"/>
            </a:xfrm>
            <a:custGeom>
              <a:avLst/>
              <a:gdLst>
                <a:gd name="T0" fmla="*/ 2147483647 w 52"/>
                <a:gd name="T1" fmla="*/ 2147483647 h 64"/>
                <a:gd name="T2" fmla="*/ 2147483647 w 52"/>
                <a:gd name="T3" fmla="*/ 2147483647 h 64"/>
                <a:gd name="T4" fmla="*/ 2147483647 w 52"/>
                <a:gd name="T5" fmla="*/ 2147483647 h 64"/>
                <a:gd name="T6" fmla="*/ 0 w 52"/>
                <a:gd name="T7" fmla="*/ 2147483647 h 64"/>
                <a:gd name="T8" fmla="*/ 0 w 52"/>
                <a:gd name="T9" fmla="*/ 2147483647 h 64"/>
                <a:gd name="T10" fmla="*/ 2147483647 w 52"/>
                <a:gd name="T11" fmla="*/ 0 h 64"/>
                <a:gd name="T12" fmla="*/ 2147483647 w 52"/>
                <a:gd name="T13" fmla="*/ 0 h 64"/>
                <a:gd name="T14" fmla="*/ 2147483647 w 52"/>
                <a:gd name="T15" fmla="*/ 2147483647 h 64"/>
                <a:gd name="T16" fmla="*/ 2147483647 w 52"/>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64"/>
                <a:gd name="T29" fmla="*/ 52 w 52"/>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64">
                  <a:moveTo>
                    <a:pt x="52" y="56"/>
                  </a:moveTo>
                  <a:cubicBezTo>
                    <a:pt x="52" y="61"/>
                    <a:pt x="49" y="64"/>
                    <a:pt x="45" y="64"/>
                  </a:cubicBezTo>
                  <a:cubicBezTo>
                    <a:pt x="7" y="64"/>
                    <a:pt x="7" y="64"/>
                    <a:pt x="7" y="64"/>
                  </a:cubicBezTo>
                  <a:cubicBezTo>
                    <a:pt x="3" y="64"/>
                    <a:pt x="0" y="61"/>
                    <a:pt x="0" y="56"/>
                  </a:cubicBezTo>
                  <a:cubicBezTo>
                    <a:pt x="0" y="8"/>
                    <a:pt x="0" y="8"/>
                    <a:pt x="0" y="8"/>
                  </a:cubicBezTo>
                  <a:cubicBezTo>
                    <a:pt x="0" y="3"/>
                    <a:pt x="3" y="0"/>
                    <a:pt x="7" y="0"/>
                  </a:cubicBezTo>
                  <a:cubicBezTo>
                    <a:pt x="45" y="0"/>
                    <a:pt x="45" y="0"/>
                    <a:pt x="45" y="0"/>
                  </a:cubicBezTo>
                  <a:cubicBezTo>
                    <a:pt x="49" y="0"/>
                    <a:pt x="52" y="3"/>
                    <a:pt x="52" y="8"/>
                  </a:cubicBezTo>
                  <a:lnTo>
                    <a:pt x="52" y="56"/>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018" name="Freeform 715"/>
            <p:cNvSpPr>
              <a:spLocks noChangeArrowheads="1"/>
            </p:cNvSpPr>
            <p:nvPr/>
          </p:nvSpPr>
          <p:spPr bwMode="auto">
            <a:xfrm>
              <a:off x="437543" y="433038"/>
              <a:ext cx="101842" cy="126145"/>
            </a:xfrm>
            <a:custGeom>
              <a:avLst/>
              <a:gdLst>
                <a:gd name="T0" fmla="*/ 2147483647 w 52"/>
                <a:gd name="T1" fmla="*/ 2147483647 h 64"/>
                <a:gd name="T2" fmla="*/ 2147483647 w 52"/>
                <a:gd name="T3" fmla="*/ 2147483647 h 64"/>
                <a:gd name="T4" fmla="*/ 2147483647 w 52"/>
                <a:gd name="T5" fmla="*/ 2147483647 h 64"/>
                <a:gd name="T6" fmla="*/ 0 w 52"/>
                <a:gd name="T7" fmla="*/ 2147483647 h 64"/>
                <a:gd name="T8" fmla="*/ 0 w 52"/>
                <a:gd name="T9" fmla="*/ 2147483647 h 64"/>
                <a:gd name="T10" fmla="*/ 2147483647 w 52"/>
                <a:gd name="T11" fmla="*/ 0 h 64"/>
                <a:gd name="T12" fmla="*/ 2147483647 w 52"/>
                <a:gd name="T13" fmla="*/ 0 h 64"/>
                <a:gd name="T14" fmla="*/ 2147483647 w 52"/>
                <a:gd name="T15" fmla="*/ 2147483647 h 64"/>
                <a:gd name="T16" fmla="*/ 2147483647 w 52"/>
                <a:gd name="T17" fmla="*/ 21474836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64"/>
                <a:gd name="T29" fmla="*/ 52 w 52"/>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64">
                  <a:moveTo>
                    <a:pt x="52" y="57"/>
                  </a:moveTo>
                  <a:cubicBezTo>
                    <a:pt x="52" y="61"/>
                    <a:pt x="49" y="64"/>
                    <a:pt x="45" y="64"/>
                  </a:cubicBezTo>
                  <a:cubicBezTo>
                    <a:pt x="7" y="64"/>
                    <a:pt x="7" y="64"/>
                    <a:pt x="7" y="64"/>
                  </a:cubicBezTo>
                  <a:cubicBezTo>
                    <a:pt x="3" y="64"/>
                    <a:pt x="0" y="61"/>
                    <a:pt x="0" y="57"/>
                  </a:cubicBezTo>
                  <a:cubicBezTo>
                    <a:pt x="0" y="8"/>
                    <a:pt x="0" y="8"/>
                    <a:pt x="0" y="8"/>
                  </a:cubicBezTo>
                  <a:cubicBezTo>
                    <a:pt x="0" y="3"/>
                    <a:pt x="3" y="0"/>
                    <a:pt x="7" y="0"/>
                  </a:cubicBezTo>
                  <a:cubicBezTo>
                    <a:pt x="45" y="0"/>
                    <a:pt x="45" y="0"/>
                    <a:pt x="45" y="0"/>
                  </a:cubicBezTo>
                  <a:cubicBezTo>
                    <a:pt x="49" y="0"/>
                    <a:pt x="52" y="3"/>
                    <a:pt x="52" y="8"/>
                  </a:cubicBezTo>
                  <a:lnTo>
                    <a:pt x="52" y="57"/>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019" name="Rectangle 716"/>
            <p:cNvSpPr>
              <a:spLocks noChangeArrowheads="1"/>
            </p:cNvSpPr>
            <p:nvPr/>
          </p:nvSpPr>
          <p:spPr bwMode="auto">
            <a:xfrm>
              <a:off x="505438" y="433038"/>
              <a:ext cx="7544" cy="12614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1020" name="Rectangle 717"/>
            <p:cNvSpPr>
              <a:spLocks noChangeArrowheads="1"/>
            </p:cNvSpPr>
            <p:nvPr/>
          </p:nvSpPr>
          <p:spPr bwMode="auto">
            <a:xfrm>
              <a:off x="505438" y="248526"/>
              <a:ext cx="7544" cy="12614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1021" name="Rectangle 718"/>
            <p:cNvSpPr>
              <a:spLocks noChangeArrowheads="1"/>
            </p:cNvSpPr>
            <p:nvPr/>
          </p:nvSpPr>
          <p:spPr bwMode="auto">
            <a:xfrm>
              <a:off x="505438" y="64014"/>
              <a:ext cx="7544" cy="126145"/>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1022" name="Freeform 719"/>
            <p:cNvSpPr>
              <a:spLocks noChangeArrowheads="1"/>
            </p:cNvSpPr>
            <p:nvPr/>
          </p:nvSpPr>
          <p:spPr bwMode="auto">
            <a:xfrm>
              <a:off x="120702" y="0"/>
              <a:ext cx="384736" cy="623197"/>
            </a:xfrm>
            <a:custGeom>
              <a:avLst/>
              <a:gdLst>
                <a:gd name="T0" fmla="*/ 2147483647 w 196"/>
                <a:gd name="T1" fmla="*/ 0 h 318"/>
                <a:gd name="T2" fmla="*/ 0 w 196"/>
                <a:gd name="T3" fmla="*/ 0 h 318"/>
                <a:gd name="T4" fmla="*/ 0 w 196"/>
                <a:gd name="T5" fmla="*/ 2147483647 h 318"/>
                <a:gd name="T6" fmla="*/ 2147483647 w 196"/>
                <a:gd name="T7" fmla="*/ 2147483647 h 318"/>
                <a:gd name="T8" fmla="*/ 2147483647 w 196"/>
                <a:gd name="T9" fmla="*/ 2147483647 h 318"/>
                <a:gd name="T10" fmla="*/ 2147483647 w 196"/>
                <a:gd name="T11" fmla="*/ 2147483647 h 318"/>
                <a:gd name="T12" fmla="*/ 2147483647 w 196"/>
                <a:gd name="T13" fmla="*/ 0 h 318"/>
                <a:gd name="T14" fmla="*/ 0 60000 65536"/>
                <a:gd name="T15" fmla="*/ 0 60000 65536"/>
                <a:gd name="T16" fmla="*/ 0 60000 65536"/>
                <a:gd name="T17" fmla="*/ 0 60000 65536"/>
                <a:gd name="T18" fmla="*/ 0 60000 65536"/>
                <a:gd name="T19" fmla="*/ 0 60000 65536"/>
                <a:gd name="T20" fmla="*/ 0 60000 65536"/>
                <a:gd name="T21" fmla="*/ 0 w 196"/>
                <a:gd name="T22" fmla="*/ 0 h 318"/>
                <a:gd name="T23" fmla="*/ 196 w 196"/>
                <a:gd name="T24" fmla="*/ 318 h 3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 h="318">
                  <a:moveTo>
                    <a:pt x="188" y="0"/>
                  </a:moveTo>
                  <a:cubicBezTo>
                    <a:pt x="0" y="0"/>
                    <a:pt x="0" y="0"/>
                    <a:pt x="0" y="0"/>
                  </a:cubicBezTo>
                  <a:cubicBezTo>
                    <a:pt x="0" y="318"/>
                    <a:pt x="0" y="318"/>
                    <a:pt x="0" y="318"/>
                  </a:cubicBezTo>
                  <a:cubicBezTo>
                    <a:pt x="188" y="318"/>
                    <a:pt x="188" y="318"/>
                    <a:pt x="188" y="318"/>
                  </a:cubicBezTo>
                  <a:cubicBezTo>
                    <a:pt x="192" y="318"/>
                    <a:pt x="196" y="314"/>
                    <a:pt x="196" y="310"/>
                  </a:cubicBezTo>
                  <a:cubicBezTo>
                    <a:pt x="196" y="8"/>
                    <a:pt x="196" y="8"/>
                    <a:pt x="196" y="8"/>
                  </a:cubicBezTo>
                  <a:cubicBezTo>
                    <a:pt x="196" y="4"/>
                    <a:pt x="192" y="0"/>
                    <a:pt x="188"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023" name="Freeform 720"/>
            <p:cNvSpPr>
              <a:spLocks noChangeArrowheads="1"/>
            </p:cNvSpPr>
            <p:nvPr/>
          </p:nvSpPr>
          <p:spPr bwMode="auto">
            <a:xfrm>
              <a:off x="0" y="0"/>
              <a:ext cx="120702" cy="623197"/>
            </a:xfrm>
            <a:custGeom>
              <a:avLst/>
              <a:gdLst>
                <a:gd name="T0" fmla="*/ 2147483647 w 62"/>
                <a:gd name="T1" fmla="*/ 0 h 318"/>
                <a:gd name="T2" fmla="*/ 2147483647 w 62"/>
                <a:gd name="T3" fmla="*/ 0 h 318"/>
                <a:gd name="T4" fmla="*/ 0 w 62"/>
                <a:gd name="T5" fmla="*/ 2147483647 h 318"/>
                <a:gd name="T6" fmla="*/ 0 w 62"/>
                <a:gd name="T7" fmla="*/ 2147483647 h 318"/>
                <a:gd name="T8" fmla="*/ 2147483647 w 62"/>
                <a:gd name="T9" fmla="*/ 2147483647 h 318"/>
                <a:gd name="T10" fmla="*/ 2147483647 w 62"/>
                <a:gd name="T11" fmla="*/ 2147483647 h 318"/>
                <a:gd name="T12" fmla="*/ 2147483647 w 62"/>
                <a:gd name="T13" fmla="*/ 0 h 318"/>
                <a:gd name="T14" fmla="*/ 0 60000 65536"/>
                <a:gd name="T15" fmla="*/ 0 60000 65536"/>
                <a:gd name="T16" fmla="*/ 0 60000 65536"/>
                <a:gd name="T17" fmla="*/ 0 60000 65536"/>
                <a:gd name="T18" fmla="*/ 0 60000 65536"/>
                <a:gd name="T19" fmla="*/ 0 60000 65536"/>
                <a:gd name="T20" fmla="*/ 0 60000 65536"/>
                <a:gd name="T21" fmla="*/ 0 w 62"/>
                <a:gd name="T22" fmla="*/ 0 h 318"/>
                <a:gd name="T23" fmla="*/ 62 w 62"/>
                <a:gd name="T24" fmla="*/ 318 h 3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 h="318">
                  <a:moveTo>
                    <a:pt x="62" y="0"/>
                  </a:moveTo>
                  <a:cubicBezTo>
                    <a:pt x="7" y="0"/>
                    <a:pt x="7" y="0"/>
                    <a:pt x="7" y="0"/>
                  </a:cubicBezTo>
                  <a:cubicBezTo>
                    <a:pt x="3" y="0"/>
                    <a:pt x="0" y="4"/>
                    <a:pt x="0" y="8"/>
                  </a:cubicBezTo>
                  <a:cubicBezTo>
                    <a:pt x="0" y="310"/>
                    <a:pt x="0" y="310"/>
                    <a:pt x="0" y="310"/>
                  </a:cubicBezTo>
                  <a:cubicBezTo>
                    <a:pt x="0" y="314"/>
                    <a:pt x="3" y="318"/>
                    <a:pt x="7" y="318"/>
                  </a:cubicBezTo>
                  <a:cubicBezTo>
                    <a:pt x="62" y="318"/>
                    <a:pt x="62" y="318"/>
                    <a:pt x="62" y="318"/>
                  </a:cubicBezTo>
                  <a:lnTo>
                    <a:pt x="62"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024" name="Rectangle 721"/>
            <p:cNvSpPr>
              <a:spLocks noChangeArrowheads="1"/>
            </p:cNvSpPr>
            <p:nvPr/>
          </p:nvSpPr>
          <p:spPr bwMode="auto">
            <a:xfrm>
              <a:off x="115044" y="0"/>
              <a:ext cx="5657" cy="623197"/>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1025" name="Freeform 722"/>
            <p:cNvSpPr>
              <a:spLocks noEditPoints="1" noChangeArrowheads="1"/>
            </p:cNvSpPr>
            <p:nvPr/>
          </p:nvSpPr>
          <p:spPr bwMode="auto">
            <a:xfrm>
              <a:off x="213114" y="205222"/>
              <a:ext cx="292323" cy="417975"/>
            </a:xfrm>
            <a:custGeom>
              <a:avLst/>
              <a:gdLst>
                <a:gd name="T0" fmla="*/ 2147483647 w 149"/>
                <a:gd name="T1" fmla="*/ 2147483647 h 213"/>
                <a:gd name="T2" fmla="*/ 2147483647 w 149"/>
                <a:gd name="T3" fmla="*/ 2147483647 h 213"/>
                <a:gd name="T4" fmla="*/ 2147483647 w 149"/>
                <a:gd name="T5" fmla="*/ 2147483647 h 213"/>
                <a:gd name="T6" fmla="*/ 2147483647 w 149"/>
                <a:gd name="T7" fmla="*/ 2147483647 h 213"/>
                <a:gd name="T8" fmla="*/ 2147483647 w 149"/>
                <a:gd name="T9" fmla="*/ 2147483647 h 213"/>
                <a:gd name="T10" fmla="*/ 2147483647 w 149"/>
                <a:gd name="T11" fmla="*/ 2147483647 h 213"/>
                <a:gd name="T12" fmla="*/ 2147483647 w 149"/>
                <a:gd name="T13" fmla="*/ 2147483647 h 213"/>
                <a:gd name="T14" fmla="*/ 2147483647 w 149"/>
                <a:gd name="T15" fmla="*/ 2147483647 h 213"/>
                <a:gd name="T16" fmla="*/ 2147483647 w 149"/>
                <a:gd name="T17" fmla="*/ 2147483647 h 213"/>
                <a:gd name="T18" fmla="*/ 2147483647 w 149"/>
                <a:gd name="T19" fmla="*/ 2147483647 h 213"/>
                <a:gd name="T20" fmla="*/ 2147483647 w 149"/>
                <a:gd name="T21" fmla="*/ 2147483647 h 213"/>
                <a:gd name="T22" fmla="*/ 2147483647 w 149"/>
                <a:gd name="T23" fmla="*/ 2147483647 h 213"/>
                <a:gd name="T24" fmla="*/ 2147483647 w 149"/>
                <a:gd name="T25" fmla="*/ 2147483647 h 213"/>
                <a:gd name="T26" fmla="*/ 2147483647 w 149"/>
                <a:gd name="T27" fmla="*/ 2147483647 h 213"/>
                <a:gd name="T28" fmla="*/ 2147483647 w 149"/>
                <a:gd name="T29" fmla="*/ 2147483647 h 213"/>
                <a:gd name="T30" fmla="*/ 2147483647 w 149"/>
                <a:gd name="T31" fmla="*/ 2147483647 h 213"/>
                <a:gd name="T32" fmla="*/ 2147483647 w 149"/>
                <a:gd name="T33" fmla="*/ 2147483647 h 213"/>
                <a:gd name="T34" fmla="*/ 2147483647 w 149"/>
                <a:gd name="T35" fmla="*/ 2147483647 h 213"/>
                <a:gd name="T36" fmla="*/ 2147483647 w 149"/>
                <a:gd name="T37" fmla="*/ 2147483647 h 213"/>
                <a:gd name="T38" fmla="*/ 2147483647 w 149"/>
                <a:gd name="T39" fmla="*/ 2147483647 h 213"/>
                <a:gd name="T40" fmla="*/ 2147483647 w 149"/>
                <a:gd name="T41" fmla="*/ 2147483647 h 213"/>
                <a:gd name="T42" fmla="*/ 2147483647 w 149"/>
                <a:gd name="T43" fmla="*/ 2147483647 h 213"/>
                <a:gd name="T44" fmla="*/ 2147483647 w 149"/>
                <a:gd name="T45" fmla="*/ 2147483647 h 213"/>
                <a:gd name="T46" fmla="*/ 2147483647 w 149"/>
                <a:gd name="T47" fmla="*/ 2147483647 h 213"/>
                <a:gd name="T48" fmla="*/ 2147483647 w 149"/>
                <a:gd name="T49" fmla="*/ 0 h 213"/>
                <a:gd name="T50" fmla="*/ 2147483647 w 149"/>
                <a:gd name="T51" fmla="*/ 2147483647 h 213"/>
                <a:gd name="T52" fmla="*/ 0 w 149"/>
                <a:gd name="T53" fmla="*/ 2147483647 h 213"/>
                <a:gd name="T54" fmla="*/ 2147483647 w 149"/>
                <a:gd name="T55" fmla="*/ 2147483647 h 213"/>
                <a:gd name="T56" fmla="*/ 2147483647 w 149"/>
                <a:gd name="T57" fmla="*/ 2147483647 h 213"/>
                <a:gd name="T58" fmla="*/ 2147483647 w 149"/>
                <a:gd name="T59" fmla="*/ 2147483647 h 213"/>
                <a:gd name="T60" fmla="*/ 2147483647 w 149"/>
                <a:gd name="T61" fmla="*/ 2147483647 h 213"/>
                <a:gd name="T62" fmla="*/ 2147483647 w 149"/>
                <a:gd name="T63" fmla="*/ 2147483647 h 213"/>
                <a:gd name="T64" fmla="*/ 2147483647 w 149"/>
                <a:gd name="T65" fmla="*/ 2147483647 h 213"/>
                <a:gd name="T66" fmla="*/ 2147483647 w 149"/>
                <a:gd name="T67" fmla="*/ 2147483647 h 213"/>
                <a:gd name="T68" fmla="*/ 2147483647 w 149"/>
                <a:gd name="T69" fmla="*/ 2147483647 h 213"/>
                <a:gd name="T70" fmla="*/ 2147483647 w 149"/>
                <a:gd name="T71" fmla="*/ 2147483647 h 213"/>
                <a:gd name="T72" fmla="*/ 2147483647 w 149"/>
                <a:gd name="T73" fmla="*/ 2147483647 h 213"/>
                <a:gd name="T74" fmla="*/ 2147483647 w 149"/>
                <a:gd name="T75" fmla="*/ 2147483647 h 213"/>
                <a:gd name="T76" fmla="*/ 2147483647 w 149"/>
                <a:gd name="T77" fmla="*/ 2147483647 h 213"/>
                <a:gd name="T78" fmla="*/ 2147483647 w 149"/>
                <a:gd name="T79" fmla="*/ 2147483647 h 213"/>
                <a:gd name="T80" fmla="*/ 2147483647 w 149"/>
                <a:gd name="T81" fmla="*/ 2147483647 h 213"/>
                <a:gd name="T82" fmla="*/ 2147483647 w 149"/>
                <a:gd name="T83" fmla="*/ 2147483647 h 213"/>
                <a:gd name="T84" fmla="*/ 2147483647 w 149"/>
                <a:gd name="T85" fmla="*/ 2147483647 h 213"/>
                <a:gd name="T86" fmla="*/ 2147483647 w 149"/>
                <a:gd name="T87" fmla="*/ 2147483647 h 213"/>
                <a:gd name="T88" fmla="*/ 2147483647 w 149"/>
                <a:gd name="T89" fmla="*/ 2147483647 h 213"/>
                <a:gd name="T90" fmla="*/ 2147483647 w 149"/>
                <a:gd name="T91" fmla="*/ 2147483647 h 213"/>
                <a:gd name="T92" fmla="*/ 2147483647 w 149"/>
                <a:gd name="T93" fmla="*/ 2147483647 h 213"/>
                <a:gd name="T94" fmla="*/ 2147483647 w 149"/>
                <a:gd name="T95" fmla="*/ 2147483647 h 213"/>
                <a:gd name="T96" fmla="*/ 2147483647 w 149"/>
                <a:gd name="T97" fmla="*/ 2147483647 h 213"/>
                <a:gd name="T98" fmla="*/ 2147483647 w 149"/>
                <a:gd name="T99" fmla="*/ 2147483647 h 213"/>
                <a:gd name="T100" fmla="*/ 2147483647 w 149"/>
                <a:gd name="T101" fmla="*/ 2147483647 h 2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9"/>
                <a:gd name="T154" fmla="*/ 0 h 213"/>
                <a:gd name="T155" fmla="*/ 149 w 149"/>
                <a:gd name="T156" fmla="*/ 213 h 2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9" h="213">
                  <a:moveTo>
                    <a:pt x="82" y="9"/>
                  </a:moveTo>
                  <a:cubicBezTo>
                    <a:pt x="88" y="16"/>
                    <a:pt x="92" y="25"/>
                    <a:pt x="92" y="35"/>
                  </a:cubicBezTo>
                  <a:cubicBezTo>
                    <a:pt x="92" y="47"/>
                    <a:pt x="88" y="56"/>
                    <a:pt x="82" y="63"/>
                  </a:cubicBezTo>
                  <a:cubicBezTo>
                    <a:pt x="76" y="69"/>
                    <a:pt x="69" y="73"/>
                    <a:pt x="60" y="73"/>
                  </a:cubicBezTo>
                  <a:cubicBezTo>
                    <a:pt x="57" y="73"/>
                    <a:pt x="55" y="72"/>
                    <a:pt x="53" y="70"/>
                  </a:cubicBezTo>
                  <a:cubicBezTo>
                    <a:pt x="51" y="69"/>
                    <a:pt x="50" y="67"/>
                    <a:pt x="50" y="64"/>
                  </a:cubicBezTo>
                  <a:cubicBezTo>
                    <a:pt x="50" y="62"/>
                    <a:pt x="50" y="62"/>
                    <a:pt x="50" y="62"/>
                  </a:cubicBezTo>
                  <a:cubicBezTo>
                    <a:pt x="49" y="64"/>
                    <a:pt x="49" y="64"/>
                    <a:pt x="49" y="64"/>
                  </a:cubicBezTo>
                  <a:cubicBezTo>
                    <a:pt x="45" y="70"/>
                    <a:pt x="39" y="73"/>
                    <a:pt x="33" y="73"/>
                  </a:cubicBezTo>
                  <a:cubicBezTo>
                    <a:pt x="27" y="73"/>
                    <a:pt x="23" y="71"/>
                    <a:pt x="19" y="67"/>
                  </a:cubicBezTo>
                  <a:cubicBezTo>
                    <a:pt x="16" y="63"/>
                    <a:pt x="14" y="58"/>
                    <a:pt x="14" y="51"/>
                  </a:cubicBezTo>
                  <a:cubicBezTo>
                    <a:pt x="14" y="42"/>
                    <a:pt x="17" y="33"/>
                    <a:pt x="23" y="26"/>
                  </a:cubicBezTo>
                  <a:cubicBezTo>
                    <a:pt x="28" y="19"/>
                    <a:pt x="35" y="16"/>
                    <a:pt x="41" y="16"/>
                  </a:cubicBezTo>
                  <a:cubicBezTo>
                    <a:pt x="49" y="16"/>
                    <a:pt x="54" y="18"/>
                    <a:pt x="58" y="22"/>
                  </a:cubicBezTo>
                  <a:cubicBezTo>
                    <a:pt x="59" y="23"/>
                    <a:pt x="59" y="23"/>
                    <a:pt x="59" y="23"/>
                  </a:cubicBezTo>
                  <a:cubicBezTo>
                    <a:pt x="59" y="22"/>
                    <a:pt x="59" y="22"/>
                    <a:pt x="59" y="22"/>
                  </a:cubicBezTo>
                  <a:cubicBezTo>
                    <a:pt x="60" y="17"/>
                    <a:pt x="60" y="17"/>
                    <a:pt x="60" y="17"/>
                  </a:cubicBezTo>
                  <a:cubicBezTo>
                    <a:pt x="68" y="17"/>
                    <a:pt x="68" y="17"/>
                    <a:pt x="68" y="17"/>
                  </a:cubicBezTo>
                  <a:cubicBezTo>
                    <a:pt x="60" y="52"/>
                    <a:pt x="60" y="52"/>
                    <a:pt x="60" y="52"/>
                  </a:cubicBezTo>
                  <a:cubicBezTo>
                    <a:pt x="59" y="56"/>
                    <a:pt x="59" y="59"/>
                    <a:pt x="59" y="62"/>
                  </a:cubicBezTo>
                  <a:cubicBezTo>
                    <a:pt x="59" y="66"/>
                    <a:pt x="61" y="66"/>
                    <a:pt x="62" y="66"/>
                  </a:cubicBezTo>
                  <a:cubicBezTo>
                    <a:pt x="68" y="66"/>
                    <a:pt x="74" y="63"/>
                    <a:pt x="78" y="58"/>
                  </a:cubicBezTo>
                  <a:cubicBezTo>
                    <a:pt x="83" y="52"/>
                    <a:pt x="85" y="44"/>
                    <a:pt x="85" y="35"/>
                  </a:cubicBezTo>
                  <a:cubicBezTo>
                    <a:pt x="85" y="25"/>
                    <a:pt x="81" y="16"/>
                    <a:pt x="74" y="10"/>
                  </a:cubicBezTo>
                  <a:cubicBezTo>
                    <a:pt x="67" y="3"/>
                    <a:pt x="57" y="0"/>
                    <a:pt x="46" y="0"/>
                  </a:cubicBezTo>
                  <a:cubicBezTo>
                    <a:pt x="33" y="0"/>
                    <a:pt x="22" y="4"/>
                    <a:pt x="13" y="14"/>
                  </a:cubicBezTo>
                  <a:cubicBezTo>
                    <a:pt x="4" y="23"/>
                    <a:pt x="0" y="35"/>
                    <a:pt x="0" y="48"/>
                  </a:cubicBezTo>
                  <a:cubicBezTo>
                    <a:pt x="0" y="61"/>
                    <a:pt x="4" y="71"/>
                    <a:pt x="13" y="79"/>
                  </a:cubicBezTo>
                  <a:cubicBezTo>
                    <a:pt x="21" y="86"/>
                    <a:pt x="32" y="90"/>
                    <a:pt x="47" y="90"/>
                  </a:cubicBezTo>
                  <a:cubicBezTo>
                    <a:pt x="56" y="90"/>
                    <a:pt x="63" y="88"/>
                    <a:pt x="70" y="86"/>
                  </a:cubicBezTo>
                  <a:cubicBezTo>
                    <a:pt x="73" y="91"/>
                    <a:pt x="73" y="91"/>
                    <a:pt x="73" y="91"/>
                  </a:cubicBezTo>
                  <a:cubicBezTo>
                    <a:pt x="65" y="94"/>
                    <a:pt x="57" y="96"/>
                    <a:pt x="47" y="96"/>
                  </a:cubicBezTo>
                  <a:cubicBezTo>
                    <a:pt x="31" y="96"/>
                    <a:pt x="17" y="91"/>
                    <a:pt x="8" y="83"/>
                  </a:cubicBezTo>
                  <a:cubicBezTo>
                    <a:pt x="7" y="82"/>
                    <a:pt x="7" y="82"/>
                    <a:pt x="7" y="82"/>
                  </a:cubicBezTo>
                  <a:cubicBezTo>
                    <a:pt x="137" y="213"/>
                    <a:pt x="137" y="213"/>
                    <a:pt x="137" y="213"/>
                  </a:cubicBezTo>
                  <a:cubicBezTo>
                    <a:pt x="141" y="213"/>
                    <a:pt x="141" y="213"/>
                    <a:pt x="141" y="213"/>
                  </a:cubicBezTo>
                  <a:cubicBezTo>
                    <a:pt x="145" y="213"/>
                    <a:pt x="149" y="209"/>
                    <a:pt x="149" y="205"/>
                  </a:cubicBezTo>
                  <a:cubicBezTo>
                    <a:pt x="149" y="75"/>
                    <a:pt x="149" y="75"/>
                    <a:pt x="149" y="75"/>
                  </a:cubicBezTo>
                  <a:lnTo>
                    <a:pt x="82" y="9"/>
                  </a:lnTo>
                  <a:close/>
                  <a:moveTo>
                    <a:pt x="4" y="79"/>
                  </a:moveTo>
                  <a:cubicBezTo>
                    <a:pt x="4" y="80"/>
                    <a:pt x="4" y="80"/>
                    <a:pt x="4" y="80"/>
                  </a:cubicBezTo>
                  <a:cubicBezTo>
                    <a:pt x="4" y="78"/>
                    <a:pt x="4" y="78"/>
                    <a:pt x="4" y="78"/>
                  </a:cubicBezTo>
                  <a:lnTo>
                    <a:pt x="4" y="79"/>
                  </a:lnTo>
                  <a:close/>
                  <a:moveTo>
                    <a:pt x="28" y="31"/>
                  </a:moveTo>
                  <a:cubicBezTo>
                    <a:pt x="25" y="37"/>
                    <a:pt x="23" y="44"/>
                    <a:pt x="23" y="51"/>
                  </a:cubicBezTo>
                  <a:cubicBezTo>
                    <a:pt x="23" y="61"/>
                    <a:pt x="27" y="66"/>
                    <a:pt x="35" y="66"/>
                  </a:cubicBezTo>
                  <a:cubicBezTo>
                    <a:pt x="39" y="66"/>
                    <a:pt x="43" y="64"/>
                    <a:pt x="46" y="61"/>
                  </a:cubicBezTo>
                  <a:cubicBezTo>
                    <a:pt x="49" y="58"/>
                    <a:pt x="52" y="54"/>
                    <a:pt x="53" y="48"/>
                  </a:cubicBezTo>
                  <a:cubicBezTo>
                    <a:pt x="57" y="30"/>
                    <a:pt x="57" y="30"/>
                    <a:pt x="57" y="30"/>
                  </a:cubicBezTo>
                  <a:cubicBezTo>
                    <a:pt x="54" y="25"/>
                    <a:pt x="49" y="22"/>
                    <a:pt x="42" y="22"/>
                  </a:cubicBezTo>
                  <a:cubicBezTo>
                    <a:pt x="37" y="22"/>
                    <a:pt x="32" y="25"/>
                    <a:pt x="28" y="31"/>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026" name="Freeform 723"/>
            <p:cNvSpPr>
              <a:spLocks noEditPoints="1" noChangeArrowheads="1"/>
            </p:cNvSpPr>
            <p:nvPr/>
          </p:nvSpPr>
          <p:spPr bwMode="auto">
            <a:xfrm>
              <a:off x="201798" y="193925"/>
              <a:ext cx="192368" cy="199574"/>
            </a:xfrm>
            <a:custGeom>
              <a:avLst/>
              <a:gdLst>
                <a:gd name="T0" fmla="*/ 2147483647 w 98"/>
                <a:gd name="T1" fmla="*/ 2147483647 h 102"/>
                <a:gd name="T2" fmla="*/ 2147483647 w 98"/>
                <a:gd name="T3" fmla="*/ 2147483647 h 102"/>
                <a:gd name="T4" fmla="*/ 0 w 98"/>
                <a:gd name="T5" fmla="*/ 2147483647 h 102"/>
                <a:gd name="T6" fmla="*/ 2147483647 w 98"/>
                <a:gd name="T7" fmla="*/ 2147483647 h 102"/>
                <a:gd name="T8" fmla="*/ 2147483647 w 98"/>
                <a:gd name="T9" fmla="*/ 0 h 102"/>
                <a:gd name="T10" fmla="*/ 2147483647 w 98"/>
                <a:gd name="T11" fmla="*/ 2147483647 h 102"/>
                <a:gd name="T12" fmla="*/ 2147483647 w 98"/>
                <a:gd name="T13" fmla="*/ 2147483647 h 102"/>
                <a:gd name="T14" fmla="*/ 2147483647 w 98"/>
                <a:gd name="T15" fmla="*/ 2147483647 h 102"/>
                <a:gd name="T16" fmla="*/ 2147483647 w 98"/>
                <a:gd name="T17" fmla="*/ 2147483647 h 102"/>
                <a:gd name="T18" fmla="*/ 2147483647 w 98"/>
                <a:gd name="T19" fmla="*/ 2147483647 h 102"/>
                <a:gd name="T20" fmla="*/ 2147483647 w 98"/>
                <a:gd name="T21" fmla="*/ 2147483647 h 102"/>
                <a:gd name="T22" fmla="*/ 2147483647 w 98"/>
                <a:gd name="T23" fmla="*/ 2147483647 h 102"/>
                <a:gd name="T24" fmla="*/ 2147483647 w 98"/>
                <a:gd name="T25" fmla="*/ 2147483647 h 102"/>
                <a:gd name="T26" fmla="*/ 2147483647 w 98"/>
                <a:gd name="T27" fmla="*/ 2147483647 h 102"/>
                <a:gd name="T28" fmla="*/ 2147483647 w 98"/>
                <a:gd name="T29" fmla="*/ 2147483647 h 102"/>
                <a:gd name="T30" fmla="*/ 2147483647 w 98"/>
                <a:gd name="T31" fmla="*/ 2147483647 h 102"/>
                <a:gd name="T32" fmla="*/ 2147483647 w 98"/>
                <a:gd name="T33" fmla="*/ 2147483647 h 102"/>
                <a:gd name="T34" fmla="*/ 2147483647 w 98"/>
                <a:gd name="T35" fmla="*/ 2147483647 h 102"/>
                <a:gd name="T36" fmla="*/ 2147483647 w 98"/>
                <a:gd name="T37" fmla="*/ 2147483647 h 102"/>
                <a:gd name="T38" fmla="*/ 2147483647 w 98"/>
                <a:gd name="T39" fmla="*/ 2147483647 h 102"/>
                <a:gd name="T40" fmla="*/ 2147483647 w 98"/>
                <a:gd name="T41" fmla="*/ 2147483647 h 102"/>
                <a:gd name="T42" fmla="*/ 2147483647 w 98"/>
                <a:gd name="T43" fmla="*/ 2147483647 h 102"/>
                <a:gd name="T44" fmla="*/ 2147483647 w 98"/>
                <a:gd name="T45" fmla="*/ 2147483647 h 102"/>
                <a:gd name="T46" fmla="*/ 2147483647 w 98"/>
                <a:gd name="T47" fmla="*/ 2147483647 h 102"/>
                <a:gd name="T48" fmla="*/ 2147483647 w 98"/>
                <a:gd name="T49" fmla="*/ 2147483647 h 102"/>
                <a:gd name="T50" fmla="*/ 2147483647 w 98"/>
                <a:gd name="T51" fmla="*/ 2147483647 h 102"/>
                <a:gd name="T52" fmla="*/ 2147483647 w 98"/>
                <a:gd name="T53" fmla="*/ 2147483647 h 102"/>
                <a:gd name="T54" fmla="*/ 2147483647 w 98"/>
                <a:gd name="T55" fmla="*/ 2147483647 h 102"/>
                <a:gd name="T56" fmla="*/ 2147483647 w 98"/>
                <a:gd name="T57" fmla="*/ 2147483647 h 102"/>
                <a:gd name="T58" fmla="*/ 2147483647 w 98"/>
                <a:gd name="T59" fmla="*/ 2147483647 h 102"/>
                <a:gd name="T60" fmla="*/ 2147483647 w 98"/>
                <a:gd name="T61" fmla="*/ 2147483647 h 102"/>
                <a:gd name="T62" fmla="*/ 2147483647 w 98"/>
                <a:gd name="T63" fmla="*/ 2147483647 h 102"/>
                <a:gd name="T64" fmla="*/ 2147483647 w 98"/>
                <a:gd name="T65" fmla="*/ 2147483647 h 102"/>
                <a:gd name="T66" fmla="*/ 2147483647 w 98"/>
                <a:gd name="T67" fmla="*/ 2147483647 h 102"/>
                <a:gd name="T68" fmla="*/ 2147483647 w 98"/>
                <a:gd name="T69" fmla="*/ 2147483647 h 102"/>
                <a:gd name="T70" fmla="*/ 2147483647 w 98"/>
                <a:gd name="T71" fmla="*/ 2147483647 h 102"/>
                <a:gd name="T72" fmla="*/ 2147483647 w 98"/>
                <a:gd name="T73" fmla="*/ 2147483647 h 102"/>
                <a:gd name="T74" fmla="*/ 2147483647 w 98"/>
                <a:gd name="T75" fmla="*/ 2147483647 h 102"/>
                <a:gd name="T76" fmla="*/ 2147483647 w 98"/>
                <a:gd name="T77" fmla="*/ 2147483647 h 102"/>
                <a:gd name="T78" fmla="*/ 2147483647 w 98"/>
                <a:gd name="T79" fmla="*/ 2147483647 h 102"/>
                <a:gd name="T80" fmla="*/ 2147483647 w 98"/>
                <a:gd name="T81" fmla="*/ 2147483647 h 102"/>
                <a:gd name="T82" fmla="*/ 2147483647 w 98"/>
                <a:gd name="T83" fmla="*/ 2147483647 h 102"/>
                <a:gd name="T84" fmla="*/ 2147483647 w 98"/>
                <a:gd name="T85" fmla="*/ 2147483647 h 102"/>
                <a:gd name="T86" fmla="*/ 2147483647 w 98"/>
                <a:gd name="T87" fmla="*/ 2147483647 h 102"/>
                <a:gd name="T88" fmla="*/ 2147483647 w 98"/>
                <a:gd name="T89" fmla="*/ 2147483647 h 10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8"/>
                <a:gd name="T136" fmla="*/ 0 h 102"/>
                <a:gd name="T137" fmla="*/ 98 w 98"/>
                <a:gd name="T138" fmla="*/ 102 h 10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8" h="102">
                  <a:moveTo>
                    <a:pt x="53" y="102"/>
                  </a:moveTo>
                  <a:cubicBezTo>
                    <a:pt x="37" y="102"/>
                    <a:pt x="23" y="97"/>
                    <a:pt x="14" y="89"/>
                  </a:cubicBezTo>
                  <a:cubicBezTo>
                    <a:pt x="4" y="80"/>
                    <a:pt x="0" y="69"/>
                    <a:pt x="0" y="54"/>
                  </a:cubicBezTo>
                  <a:cubicBezTo>
                    <a:pt x="0" y="38"/>
                    <a:pt x="5" y="25"/>
                    <a:pt x="14" y="15"/>
                  </a:cubicBezTo>
                  <a:cubicBezTo>
                    <a:pt x="24" y="5"/>
                    <a:pt x="37" y="0"/>
                    <a:pt x="52" y="0"/>
                  </a:cubicBezTo>
                  <a:cubicBezTo>
                    <a:pt x="66" y="0"/>
                    <a:pt x="77" y="3"/>
                    <a:pt x="85" y="11"/>
                  </a:cubicBezTo>
                  <a:cubicBezTo>
                    <a:pt x="93" y="19"/>
                    <a:pt x="98" y="29"/>
                    <a:pt x="98" y="41"/>
                  </a:cubicBezTo>
                  <a:cubicBezTo>
                    <a:pt x="98" y="53"/>
                    <a:pt x="94" y="62"/>
                    <a:pt x="88" y="69"/>
                  </a:cubicBezTo>
                  <a:cubicBezTo>
                    <a:pt x="82" y="75"/>
                    <a:pt x="75" y="79"/>
                    <a:pt x="66" y="79"/>
                  </a:cubicBezTo>
                  <a:cubicBezTo>
                    <a:pt x="63" y="79"/>
                    <a:pt x="61" y="78"/>
                    <a:pt x="59" y="76"/>
                  </a:cubicBezTo>
                  <a:cubicBezTo>
                    <a:pt x="57" y="75"/>
                    <a:pt x="56" y="73"/>
                    <a:pt x="56" y="70"/>
                  </a:cubicBezTo>
                  <a:cubicBezTo>
                    <a:pt x="56" y="68"/>
                    <a:pt x="56" y="68"/>
                    <a:pt x="56" y="68"/>
                  </a:cubicBezTo>
                  <a:cubicBezTo>
                    <a:pt x="55" y="70"/>
                    <a:pt x="55" y="70"/>
                    <a:pt x="55" y="70"/>
                  </a:cubicBezTo>
                  <a:cubicBezTo>
                    <a:pt x="51" y="76"/>
                    <a:pt x="45" y="79"/>
                    <a:pt x="39" y="79"/>
                  </a:cubicBezTo>
                  <a:cubicBezTo>
                    <a:pt x="33" y="79"/>
                    <a:pt x="29" y="77"/>
                    <a:pt x="25" y="73"/>
                  </a:cubicBezTo>
                  <a:cubicBezTo>
                    <a:pt x="22" y="69"/>
                    <a:pt x="20" y="64"/>
                    <a:pt x="20" y="57"/>
                  </a:cubicBezTo>
                  <a:cubicBezTo>
                    <a:pt x="20" y="48"/>
                    <a:pt x="23" y="39"/>
                    <a:pt x="29" y="32"/>
                  </a:cubicBezTo>
                  <a:cubicBezTo>
                    <a:pt x="34" y="25"/>
                    <a:pt x="41" y="22"/>
                    <a:pt x="47" y="22"/>
                  </a:cubicBezTo>
                  <a:cubicBezTo>
                    <a:pt x="55" y="22"/>
                    <a:pt x="60" y="24"/>
                    <a:pt x="64" y="28"/>
                  </a:cubicBezTo>
                  <a:cubicBezTo>
                    <a:pt x="65" y="29"/>
                    <a:pt x="65" y="29"/>
                    <a:pt x="65" y="29"/>
                  </a:cubicBezTo>
                  <a:cubicBezTo>
                    <a:pt x="65" y="28"/>
                    <a:pt x="65" y="28"/>
                    <a:pt x="65" y="28"/>
                  </a:cubicBezTo>
                  <a:cubicBezTo>
                    <a:pt x="66" y="23"/>
                    <a:pt x="66" y="23"/>
                    <a:pt x="66" y="23"/>
                  </a:cubicBezTo>
                  <a:cubicBezTo>
                    <a:pt x="74" y="23"/>
                    <a:pt x="74" y="23"/>
                    <a:pt x="74" y="23"/>
                  </a:cubicBezTo>
                  <a:cubicBezTo>
                    <a:pt x="66" y="58"/>
                    <a:pt x="66" y="58"/>
                    <a:pt x="66" y="58"/>
                  </a:cubicBezTo>
                  <a:cubicBezTo>
                    <a:pt x="65" y="62"/>
                    <a:pt x="65" y="65"/>
                    <a:pt x="65" y="68"/>
                  </a:cubicBezTo>
                  <a:cubicBezTo>
                    <a:pt x="65" y="72"/>
                    <a:pt x="67" y="72"/>
                    <a:pt x="68" y="72"/>
                  </a:cubicBezTo>
                  <a:cubicBezTo>
                    <a:pt x="74" y="72"/>
                    <a:pt x="80" y="69"/>
                    <a:pt x="84" y="64"/>
                  </a:cubicBezTo>
                  <a:cubicBezTo>
                    <a:pt x="89" y="58"/>
                    <a:pt x="91" y="50"/>
                    <a:pt x="91" y="41"/>
                  </a:cubicBezTo>
                  <a:cubicBezTo>
                    <a:pt x="91" y="31"/>
                    <a:pt x="87" y="22"/>
                    <a:pt x="80" y="16"/>
                  </a:cubicBezTo>
                  <a:cubicBezTo>
                    <a:pt x="73" y="9"/>
                    <a:pt x="63" y="6"/>
                    <a:pt x="52" y="6"/>
                  </a:cubicBezTo>
                  <a:cubicBezTo>
                    <a:pt x="39" y="6"/>
                    <a:pt x="28" y="10"/>
                    <a:pt x="19" y="20"/>
                  </a:cubicBezTo>
                  <a:cubicBezTo>
                    <a:pt x="10" y="29"/>
                    <a:pt x="6" y="41"/>
                    <a:pt x="6" y="54"/>
                  </a:cubicBezTo>
                  <a:cubicBezTo>
                    <a:pt x="6" y="67"/>
                    <a:pt x="10" y="77"/>
                    <a:pt x="19" y="85"/>
                  </a:cubicBezTo>
                  <a:cubicBezTo>
                    <a:pt x="27" y="92"/>
                    <a:pt x="38" y="96"/>
                    <a:pt x="53" y="96"/>
                  </a:cubicBezTo>
                  <a:cubicBezTo>
                    <a:pt x="62" y="96"/>
                    <a:pt x="69" y="94"/>
                    <a:pt x="76" y="92"/>
                  </a:cubicBezTo>
                  <a:cubicBezTo>
                    <a:pt x="79" y="97"/>
                    <a:pt x="79" y="97"/>
                    <a:pt x="79" y="97"/>
                  </a:cubicBezTo>
                  <a:cubicBezTo>
                    <a:pt x="71" y="100"/>
                    <a:pt x="63" y="102"/>
                    <a:pt x="53" y="102"/>
                  </a:cubicBezTo>
                  <a:close/>
                  <a:moveTo>
                    <a:pt x="48" y="28"/>
                  </a:moveTo>
                  <a:cubicBezTo>
                    <a:pt x="43" y="28"/>
                    <a:pt x="38" y="31"/>
                    <a:pt x="34" y="37"/>
                  </a:cubicBezTo>
                  <a:cubicBezTo>
                    <a:pt x="31" y="43"/>
                    <a:pt x="29" y="50"/>
                    <a:pt x="29" y="57"/>
                  </a:cubicBezTo>
                  <a:cubicBezTo>
                    <a:pt x="29" y="67"/>
                    <a:pt x="33" y="72"/>
                    <a:pt x="41" y="72"/>
                  </a:cubicBezTo>
                  <a:cubicBezTo>
                    <a:pt x="45" y="72"/>
                    <a:pt x="49" y="70"/>
                    <a:pt x="52" y="67"/>
                  </a:cubicBezTo>
                  <a:cubicBezTo>
                    <a:pt x="55" y="64"/>
                    <a:pt x="58" y="60"/>
                    <a:pt x="59" y="54"/>
                  </a:cubicBezTo>
                  <a:cubicBezTo>
                    <a:pt x="63" y="36"/>
                    <a:pt x="63" y="36"/>
                    <a:pt x="63" y="36"/>
                  </a:cubicBezTo>
                  <a:cubicBezTo>
                    <a:pt x="60" y="31"/>
                    <a:pt x="55" y="28"/>
                    <a:pt x="48" y="28"/>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23</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609600" y="730250"/>
            <a:ext cx="112642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Các lệnh trên tập tin/thư </a:t>
            </a:r>
            <a:r>
              <a:rPr lang="vi-VN" altLang="zh-CN" sz="4000" dirty="0" smtClean="0">
                <a:solidFill>
                  <a:srgbClr val="FFFFFF"/>
                </a:solidFill>
                <a:latin typeface="Microsoft YaHei" panose="020B0503020204020204" pitchFamily="34" charset="-122"/>
                <a:ea typeface="Microsoft YaHei" panose="020B0503020204020204" pitchFamily="34" charset="-122"/>
              </a:rPr>
              <a:t>mục</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R="0" lvl="0" indent="45720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err="1">
                <a:solidFill>
                  <a:schemeClr val="bg1"/>
                </a:solidFill>
                <a:latin typeface="Microsoft YaHei" panose="020B0503020204020204" pitchFamily="34" charset="-122"/>
                <a:ea typeface="Microsoft YaHei" panose="020B0503020204020204" pitchFamily="34" charset="-122"/>
                <a:sym typeface="+mn-ea"/>
              </a:rPr>
              <a:t>Đường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dẫn</a:t>
            </a:r>
            <a:r>
              <a:rPr lang="en-US" sz="2400" dirty="0">
                <a:solidFill>
                  <a:schemeClr val="bg1"/>
                </a:solidFill>
                <a:latin typeface="Microsoft YaHei" panose="020B0503020204020204" pitchFamily="34" charset="-122"/>
                <a:ea typeface="Microsoft YaHei" panose="020B0503020204020204" pitchFamily="34" charset="-122"/>
                <a:sym typeface="+mn-ea"/>
              </a:rPr>
              <a:t> (path)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dãy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tự</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định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tập</a:t>
            </a:r>
            <a:r>
              <a:rPr lang="en-US" sz="2400" dirty="0">
                <a:solidFill>
                  <a:schemeClr val="bg1"/>
                </a:solidFill>
                <a:latin typeface="Microsoft YaHei" panose="020B0503020204020204" pitchFamily="34" charset="-122"/>
                <a:ea typeface="Microsoft YaHei" panose="020B0503020204020204" pitchFamily="34" charset="-122"/>
                <a:sym typeface="+mn-ea"/>
              </a:rPr>
              <a:t> tin </a:t>
            </a:r>
            <a:r>
              <a:rPr lang="en-US" sz="2400" dirty="0" err="1">
                <a:solidFill>
                  <a:schemeClr val="bg1"/>
                </a:solidFill>
                <a:latin typeface="Microsoft YaHei" panose="020B0503020204020204" pitchFamily="34" charset="-122"/>
                <a:ea typeface="Microsoft YaHei" panose="020B0503020204020204" pitchFamily="34" charset="-122"/>
                <a:sym typeface="+mn-ea"/>
              </a:rPr>
              <a:t>hoặc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đăng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nhập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hệ</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thống</a:t>
            </a:r>
            <a:r>
              <a:rPr lang="en-US" sz="2400" dirty="0">
                <a:solidFill>
                  <a:schemeClr val="bg1"/>
                </a:solidFill>
                <a:latin typeface="Microsoft YaHei" panose="020B0503020204020204" pitchFamily="34" charset="-122"/>
                <a:ea typeface="Microsoft YaHei" panose="020B0503020204020204" pitchFamily="34" charset="-122"/>
                <a:sym typeface="+mn-ea"/>
              </a:rPr>
              <a:t> Linux, </a:t>
            </a:r>
            <a:r>
              <a:rPr lang="en-US" sz="2400" dirty="0" err="1">
                <a:solidFill>
                  <a:schemeClr val="bg1"/>
                </a:solidFill>
                <a:latin typeface="Microsoft YaHei" panose="020B0503020204020204" pitchFamily="34" charset="-122"/>
                <a:ea typeface="Microsoft YaHei" panose="020B0503020204020204" pitchFamily="34" charset="-122"/>
                <a:sym typeface="+mn-ea"/>
              </a:rPr>
              <a:t>mặc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định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được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đặt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tài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khoản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truy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nhập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bạn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đăng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nhập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nằm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/home. </a:t>
            </a:r>
            <a:r>
              <a:rPr lang="en-US" sz="2400" dirty="0" err="1">
                <a:solidFill>
                  <a:schemeClr val="bg1"/>
                </a:solidFill>
                <a:latin typeface="Microsoft YaHei" panose="020B0503020204020204" pitchFamily="34" charset="-122"/>
                <a:ea typeface="Microsoft YaHei" panose="020B0503020204020204" pitchFamily="34" charset="-122"/>
                <a:sym typeface="+mn-ea"/>
              </a:rPr>
              <a:t>Để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biết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đường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dẫn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tới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hiện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thời</a:t>
            </a:r>
            <a:r>
              <a:rPr lang="en-US" sz="2400" dirty="0">
                <a:solidFill>
                  <a:schemeClr val="bg1"/>
                </a:solidFill>
                <a:latin typeface="Microsoft YaHei" panose="020B0503020204020204" pitchFamily="34" charset="-122"/>
                <a:ea typeface="Microsoft YaHei" panose="020B0503020204020204" pitchFamily="34" charset="-122"/>
                <a:sym typeface="+mn-ea"/>
              </a:rPr>
              <a:t>, ta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pwd</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vi-VN" altLang="en-US" sz="2400" dirty="0" err="1">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Đường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dẫn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tuyệt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đối</a:t>
            </a:r>
            <a:r>
              <a:rPr lang="en-US" sz="2400" dirty="0">
                <a:solidFill>
                  <a:schemeClr val="bg1"/>
                </a:solidFill>
                <a:latin typeface="Microsoft YaHei" panose="020B0503020204020204" pitchFamily="34" charset="-122"/>
                <a:ea typeface="Microsoft YaHei" panose="020B0503020204020204" pitchFamily="34" charset="-122"/>
                <a:sym typeface="+mn-ea"/>
              </a:rPr>
              <a:t> (Absolute Path Name): </a:t>
            </a:r>
            <a:r>
              <a:rPr lang="en-US" sz="2400" dirty="0" err="1">
                <a:solidFill>
                  <a:schemeClr val="bg1"/>
                </a:solidFill>
                <a:latin typeface="Microsoft YaHei" panose="020B0503020204020204" pitchFamily="34" charset="-122"/>
                <a:ea typeface="Microsoft YaHei" panose="020B0503020204020204" pitchFamily="34" charset="-122"/>
                <a:sym typeface="+mn-ea"/>
              </a:rPr>
              <a:t>chỉ</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rõ</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mối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liên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hệ</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với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toàn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bộ</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cây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Đường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dẫn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tuyệt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đối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luôn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luôn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bắt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đầu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với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gốc</a:t>
            </a:r>
            <a:r>
              <a:rPr lang="en-US" sz="2400" dirty="0">
                <a:solidFill>
                  <a:schemeClr val="bg1"/>
                </a:solidFill>
                <a:latin typeface="Microsoft YaHei" panose="020B0503020204020204" pitchFamily="34" charset="-122"/>
                <a:ea typeface="Microsoft YaHei" panose="020B0503020204020204" pitchFamily="34" charset="-122"/>
                <a:sym typeface="+mn-ea"/>
              </a:rPr>
              <a:t> (/). </a:t>
            </a:r>
            <a:br>
              <a:rPr lang="en-US" sz="2400" dirty="0">
                <a:solidFill>
                  <a:schemeClr val="bg1"/>
                </a:solidFill>
                <a:latin typeface="Microsoft YaHei" panose="020B0503020204020204" pitchFamily="34" charset="-122"/>
                <a:ea typeface="Microsoft YaHei" panose="020B0503020204020204" pitchFamily="34" charset="-122"/>
                <a:sym typeface="+mn-ea"/>
              </a:rPr>
            </a:br>
            <a:br>
              <a:rPr lang="en-US" sz="2400" dirty="0">
                <a:solidFill>
                  <a:schemeClr val="bg1"/>
                </a:solidFill>
                <a:latin typeface="Microsoft YaHei" panose="020B0503020204020204" pitchFamily="34" charset="-122"/>
                <a:ea typeface="Microsoft YaHei" panose="020B0503020204020204" pitchFamily="34" charset="-122"/>
                <a:sym typeface="+mn-ea"/>
              </a:rPr>
            </a:br>
            <a:br>
              <a:rPr lang="en-US" sz="2400" dirty="0">
                <a:solidFill>
                  <a:schemeClr val="bg1"/>
                </a:solidFill>
                <a:latin typeface="Microsoft YaHei" panose="020B0503020204020204" pitchFamily="34" charset="-122"/>
                <a:ea typeface="Microsoft YaHei" panose="020B0503020204020204" pitchFamily="34" charset="-122"/>
                <a:sym typeface="+mn-ea"/>
              </a:rPr>
            </a:br>
            <a:r>
              <a:rPr lang="vi-VN" altLang="en-US" sz="2400" dirty="0" err="1">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Đường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dẫn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tương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đối</a:t>
            </a:r>
            <a:r>
              <a:rPr lang="en-US" sz="2400" dirty="0">
                <a:solidFill>
                  <a:schemeClr val="bg1"/>
                </a:solidFill>
                <a:latin typeface="Microsoft YaHei" panose="020B0503020204020204" pitchFamily="34" charset="-122"/>
                <a:ea typeface="Microsoft YaHei" panose="020B0503020204020204" pitchFamily="34" charset="-122"/>
                <a:sym typeface="+mn-ea"/>
              </a:rPr>
              <a:t> (Relative path name): </a:t>
            </a:r>
            <a:r>
              <a:rPr lang="en-US" sz="2400" dirty="0" err="1">
                <a:solidFill>
                  <a:schemeClr val="bg1"/>
                </a:solidFill>
                <a:latin typeface="Microsoft YaHei" panose="020B0503020204020204" pitchFamily="34" charset="-122"/>
                <a:ea typeface="Microsoft YaHei" panose="020B0503020204020204" pitchFamily="34" charset="-122"/>
                <a:sym typeface="+mn-ea"/>
              </a:rPr>
              <a:t>mô</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mối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liên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hệ</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với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hiện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tại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Đường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dẫn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tương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đối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không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bao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giờ</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bắt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đầu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với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dấu</a:t>
            </a:r>
            <a:r>
              <a:rPr lang="en-US" sz="2400" dirty="0">
                <a:solidFill>
                  <a:schemeClr val="bg1"/>
                </a:solidFill>
                <a:latin typeface="Microsoft YaHei" panose="020B0503020204020204" pitchFamily="34" charset="-122"/>
                <a:ea typeface="Microsoft YaHei" panose="020B0503020204020204" pitchFamily="34" charset="-122"/>
                <a:sym typeface="+mn-ea"/>
              </a:rPr>
              <a:t> “/”. </a:t>
            </a:r>
            <a:endPar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grpSp>
        <p:nvGrpSpPr>
          <p:cNvPr id="830" name="组合 1391"/>
          <p:cNvGrpSpPr/>
          <p:nvPr/>
        </p:nvGrpSpPr>
        <p:grpSpPr bwMode="auto">
          <a:xfrm>
            <a:off x="758825" y="795655"/>
            <a:ext cx="529590" cy="507365"/>
            <a:chOff x="0" y="0"/>
            <a:chExt cx="648669" cy="594613"/>
          </a:xfrm>
          <a:solidFill>
            <a:schemeClr val="bg1"/>
          </a:solidFill>
        </p:grpSpPr>
        <p:sp>
          <p:nvSpPr>
            <p:cNvPr id="831" name="Freeform 589"/>
            <p:cNvSpPr>
              <a:spLocks noChangeArrowheads="1"/>
            </p:cNvSpPr>
            <p:nvPr/>
          </p:nvSpPr>
          <p:spPr bwMode="auto">
            <a:xfrm>
              <a:off x="79148" y="0"/>
              <a:ext cx="569521" cy="515560"/>
            </a:xfrm>
            <a:custGeom>
              <a:avLst/>
              <a:gdLst>
                <a:gd name="T0" fmla="*/ 2147483647 w 298"/>
                <a:gd name="T1" fmla="*/ 2147483647 h 270"/>
                <a:gd name="T2" fmla="*/ 2147483647 w 298"/>
                <a:gd name="T3" fmla="*/ 0 h 270"/>
                <a:gd name="T4" fmla="*/ 2147483647 w 298"/>
                <a:gd name="T5" fmla="*/ 2147483647 h 270"/>
                <a:gd name="T6" fmla="*/ 2147483647 w 298"/>
                <a:gd name="T7" fmla="*/ 2147483647 h 270"/>
                <a:gd name="T8" fmla="*/ 2147483647 w 298"/>
                <a:gd name="T9" fmla="*/ 2147483647 h 270"/>
                <a:gd name="T10" fmla="*/ 2147483647 w 298"/>
                <a:gd name="T11" fmla="*/ 2147483647 h 270"/>
                <a:gd name="T12" fmla="*/ 2147483647 w 298"/>
                <a:gd name="T13" fmla="*/ 2147483647 h 270"/>
                <a:gd name="T14" fmla="*/ 0 w 298"/>
                <a:gd name="T15" fmla="*/ 2147483647 h 270"/>
                <a:gd name="T16" fmla="*/ 2147483647 w 298"/>
                <a:gd name="T17" fmla="*/ 2147483647 h 270"/>
                <a:gd name="T18" fmla="*/ 2147483647 w 298"/>
                <a:gd name="T19" fmla="*/ 2147483647 h 270"/>
                <a:gd name="T20" fmla="*/ 2147483647 w 298"/>
                <a:gd name="T21" fmla="*/ 2147483647 h 270"/>
                <a:gd name="T22" fmla="*/ 2147483647 w 298"/>
                <a:gd name="T23" fmla="*/ 2147483647 h 270"/>
                <a:gd name="T24" fmla="*/ 2147483647 w 298"/>
                <a:gd name="T25" fmla="*/ 2147483647 h 270"/>
                <a:gd name="T26" fmla="*/ 2147483647 w 298"/>
                <a:gd name="T27" fmla="*/ 2147483647 h 2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8"/>
                <a:gd name="T43" fmla="*/ 0 h 270"/>
                <a:gd name="T44" fmla="*/ 298 w 298"/>
                <a:gd name="T45" fmla="*/ 270 h 27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8" h="270">
                  <a:moveTo>
                    <a:pt x="279" y="1"/>
                  </a:moveTo>
                  <a:cubicBezTo>
                    <a:pt x="257" y="0"/>
                    <a:pt x="257" y="0"/>
                    <a:pt x="257" y="0"/>
                  </a:cubicBezTo>
                  <a:cubicBezTo>
                    <a:pt x="257" y="0"/>
                    <a:pt x="298" y="96"/>
                    <a:pt x="237" y="177"/>
                  </a:cubicBezTo>
                  <a:cubicBezTo>
                    <a:pt x="228" y="188"/>
                    <a:pt x="218" y="199"/>
                    <a:pt x="205" y="210"/>
                  </a:cubicBezTo>
                  <a:cubicBezTo>
                    <a:pt x="212" y="195"/>
                    <a:pt x="216" y="179"/>
                    <a:pt x="216" y="162"/>
                  </a:cubicBezTo>
                  <a:cubicBezTo>
                    <a:pt x="216" y="106"/>
                    <a:pt x="173" y="60"/>
                    <a:pt x="119" y="55"/>
                  </a:cubicBezTo>
                  <a:cubicBezTo>
                    <a:pt x="115" y="54"/>
                    <a:pt x="112" y="54"/>
                    <a:pt x="108" y="54"/>
                  </a:cubicBezTo>
                  <a:cubicBezTo>
                    <a:pt x="48" y="54"/>
                    <a:pt x="0" y="102"/>
                    <a:pt x="0" y="162"/>
                  </a:cubicBezTo>
                  <a:cubicBezTo>
                    <a:pt x="0" y="222"/>
                    <a:pt x="48" y="270"/>
                    <a:pt x="108" y="270"/>
                  </a:cubicBezTo>
                  <a:cubicBezTo>
                    <a:pt x="112" y="270"/>
                    <a:pt x="115" y="270"/>
                    <a:pt x="119" y="269"/>
                  </a:cubicBezTo>
                  <a:cubicBezTo>
                    <a:pt x="130" y="268"/>
                    <a:pt x="140" y="265"/>
                    <a:pt x="150" y="261"/>
                  </a:cubicBezTo>
                  <a:cubicBezTo>
                    <a:pt x="200" y="247"/>
                    <a:pt x="256" y="224"/>
                    <a:pt x="283" y="130"/>
                  </a:cubicBezTo>
                  <a:cubicBezTo>
                    <a:pt x="286" y="122"/>
                    <a:pt x="288" y="112"/>
                    <a:pt x="290" y="102"/>
                  </a:cubicBezTo>
                  <a:cubicBezTo>
                    <a:pt x="298" y="48"/>
                    <a:pt x="280" y="2"/>
                    <a:pt x="279" y="1"/>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32" name="Freeform 590"/>
            <p:cNvSpPr>
              <a:spLocks noEditPoints="1" noChangeArrowheads="1"/>
            </p:cNvSpPr>
            <p:nvPr/>
          </p:nvSpPr>
          <p:spPr bwMode="auto">
            <a:xfrm>
              <a:off x="0" y="22341"/>
              <a:ext cx="571241" cy="572272"/>
            </a:xfrm>
            <a:custGeom>
              <a:avLst/>
              <a:gdLst>
                <a:gd name="T0" fmla="*/ 2147483647 w 300"/>
                <a:gd name="T1" fmla="*/ 0 h 300"/>
                <a:gd name="T2" fmla="*/ 0 w 300"/>
                <a:gd name="T3" fmla="*/ 2147483647 h 300"/>
                <a:gd name="T4" fmla="*/ 2147483647 w 300"/>
                <a:gd name="T5" fmla="*/ 2147483647 h 300"/>
                <a:gd name="T6" fmla="*/ 2147483647 w 300"/>
                <a:gd name="T7" fmla="*/ 2147483647 h 300"/>
                <a:gd name="T8" fmla="*/ 2147483647 w 300"/>
                <a:gd name="T9" fmla="*/ 0 h 300"/>
                <a:gd name="T10" fmla="*/ 2147483647 w 300"/>
                <a:gd name="T11" fmla="*/ 2147483647 h 300"/>
                <a:gd name="T12" fmla="*/ 2147483647 w 300"/>
                <a:gd name="T13" fmla="*/ 2147483647 h 300"/>
                <a:gd name="T14" fmla="*/ 2147483647 w 300"/>
                <a:gd name="T15" fmla="*/ 2147483647 h 300"/>
                <a:gd name="T16" fmla="*/ 2147483647 w 300"/>
                <a:gd name="T17" fmla="*/ 2147483647 h 300"/>
                <a:gd name="T18" fmla="*/ 2147483647 w 300"/>
                <a:gd name="T19" fmla="*/ 2147483647 h 300"/>
                <a:gd name="T20" fmla="*/ 2147483647 w 300"/>
                <a:gd name="T21" fmla="*/ 2147483647 h 300"/>
                <a:gd name="T22" fmla="*/ 2147483647 w 300"/>
                <a:gd name="T23" fmla="*/ 2147483647 h 300"/>
                <a:gd name="T24" fmla="*/ 2147483647 w 300"/>
                <a:gd name="T25" fmla="*/ 2147483647 h 300"/>
                <a:gd name="T26" fmla="*/ 2147483647 w 300"/>
                <a:gd name="T27" fmla="*/ 2147483647 h 300"/>
                <a:gd name="T28" fmla="*/ 2147483647 w 300"/>
                <a:gd name="T29" fmla="*/ 2147483647 h 300"/>
                <a:gd name="T30" fmla="*/ 2147483647 w 300"/>
                <a:gd name="T31" fmla="*/ 2147483647 h 300"/>
                <a:gd name="T32" fmla="*/ 2147483647 w 300"/>
                <a:gd name="T33" fmla="*/ 2147483647 h 300"/>
                <a:gd name="T34" fmla="*/ 2147483647 w 300"/>
                <a:gd name="T35" fmla="*/ 2147483647 h 300"/>
                <a:gd name="T36" fmla="*/ 2147483647 w 300"/>
                <a:gd name="T37" fmla="*/ 2147483647 h 300"/>
                <a:gd name="T38" fmla="*/ 2147483647 w 300"/>
                <a:gd name="T39" fmla="*/ 2147483647 h 300"/>
                <a:gd name="T40" fmla="*/ 2147483647 w 300"/>
                <a:gd name="T41" fmla="*/ 2147483647 h 300"/>
                <a:gd name="T42" fmla="*/ 2147483647 w 300"/>
                <a:gd name="T43" fmla="*/ 2147483647 h 300"/>
                <a:gd name="T44" fmla="*/ 2147483647 w 300"/>
                <a:gd name="T45" fmla="*/ 2147483647 h 300"/>
                <a:gd name="T46" fmla="*/ 2147483647 w 300"/>
                <a:gd name="T47" fmla="*/ 2147483647 h 300"/>
                <a:gd name="T48" fmla="*/ 2147483647 w 300"/>
                <a:gd name="T49" fmla="*/ 2147483647 h 300"/>
                <a:gd name="T50" fmla="*/ 2147483647 w 300"/>
                <a:gd name="T51" fmla="*/ 2147483647 h 300"/>
                <a:gd name="T52" fmla="*/ 2147483647 w 300"/>
                <a:gd name="T53" fmla="*/ 2147483647 h 300"/>
                <a:gd name="T54" fmla="*/ 2147483647 w 300"/>
                <a:gd name="T55" fmla="*/ 2147483647 h 300"/>
                <a:gd name="T56" fmla="*/ 2147483647 w 300"/>
                <a:gd name="T57" fmla="*/ 2147483647 h 300"/>
                <a:gd name="T58" fmla="*/ 2147483647 w 300"/>
                <a:gd name="T59" fmla="*/ 2147483647 h 300"/>
                <a:gd name="T60" fmla="*/ 2147483647 w 300"/>
                <a:gd name="T61" fmla="*/ 2147483647 h 300"/>
                <a:gd name="T62" fmla="*/ 2147483647 w 300"/>
                <a:gd name="T63" fmla="*/ 2147483647 h 300"/>
                <a:gd name="T64" fmla="*/ 2147483647 w 300"/>
                <a:gd name="T65" fmla="*/ 2147483647 h 300"/>
                <a:gd name="T66" fmla="*/ 2147483647 w 300"/>
                <a:gd name="T67" fmla="*/ 2147483647 h 300"/>
                <a:gd name="T68" fmla="*/ 2147483647 w 300"/>
                <a:gd name="T69" fmla="*/ 2147483647 h 3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0"/>
                <a:gd name="T106" fmla="*/ 0 h 300"/>
                <a:gd name="T107" fmla="*/ 300 w 300"/>
                <a:gd name="T108" fmla="*/ 300 h 30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0" h="300">
                  <a:moveTo>
                    <a:pt x="150" y="0"/>
                  </a:moveTo>
                  <a:cubicBezTo>
                    <a:pt x="67" y="0"/>
                    <a:pt x="0" y="67"/>
                    <a:pt x="0" y="150"/>
                  </a:cubicBezTo>
                  <a:cubicBezTo>
                    <a:pt x="0" y="233"/>
                    <a:pt x="67" y="300"/>
                    <a:pt x="150" y="300"/>
                  </a:cubicBezTo>
                  <a:cubicBezTo>
                    <a:pt x="233" y="300"/>
                    <a:pt x="300" y="233"/>
                    <a:pt x="300" y="150"/>
                  </a:cubicBezTo>
                  <a:cubicBezTo>
                    <a:pt x="300" y="67"/>
                    <a:pt x="233" y="0"/>
                    <a:pt x="150" y="0"/>
                  </a:cubicBezTo>
                  <a:close/>
                  <a:moveTo>
                    <a:pt x="220" y="63"/>
                  </a:moveTo>
                  <a:cubicBezTo>
                    <a:pt x="239" y="52"/>
                    <a:pt x="256" y="63"/>
                    <a:pt x="267" y="82"/>
                  </a:cubicBezTo>
                  <a:cubicBezTo>
                    <a:pt x="278" y="102"/>
                    <a:pt x="280" y="122"/>
                    <a:pt x="260" y="133"/>
                  </a:cubicBezTo>
                  <a:cubicBezTo>
                    <a:pt x="241" y="144"/>
                    <a:pt x="208" y="142"/>
                    <a:pt x="197" y="123"/>
                  </a:cubicBezTo>
                  <a:cubicBezTo>
                    <a:pt x="186" y="104"/>
                    <a:pt x="201" y="74"/>
                    <a:pt x="220" y="63"/>
                  </a:cubicBezTo>
                  <a:close/>
                  <a:moveTo>
                    <a:pt x="80" y="237"/>
                  </a:moveTo>
                  <a:cubicBezTo>
                    <a:pt x="61" y="248"/>
                    <a:pt x="44" y="237"/>
                    <a:pt x="33" y="218"/>
                  </a:cubicBezTo>
                  <a:cubicBezTo>
                    <a:pt x="22" y="198"/>
                    <a:pt x="20" y="178"/>
                    <a:pt x="40" y="167"/>
                  </a:cubicBezTo>
                  <a:cubicBezTo>
                    <a:pt x="59" y="156"/>
                    <a:pt x="92" y="158"/>
                    <a:pt x="103" y="177"/>
                  </a:cubicBezTo>
                  <a:cubicBezTo>
                    <a:pt x="114" y="196"/>
                    <a:pt x="99" y="226"/>
                    <a:pt x="80" y="237"/>
                  </a:cubicBezTo>
                  <a:close/>
                  <a:moveTo>
                    <a:pt x="103" y="123"/>
                  </a:moveTo>
                  <a:cubicBezTo>
                    <a:pt x="92" y="142"/>
                    <a:pt x="59" y="144"/>
                    <a:pt x="40" y="133"/>
                  </a:cubicBezTo>
                  <a:cubicBezTo>
                    <a:pt x="20" y="122"/>
                    <a:pt x="22" y="102"/>
                    <a:pt x="33" y="82"/>
                  </a:cubicBezTo>
                  <a:cubicBezTo>
                    <a:pt x="44" y="63"/>
                    <a:pt x="61" y="52"/>
                    <a:pt x="80" y="63"/>
                  </a:cubicBezTo>
                  <a:cubicBezTo>
                    <a:pt x="99" y="74"/>
                    <a:pt x="114" y="104"/>
                    <a:pt x="103" y="123"/>
                  </a:cubicBezTo>
                  <a:close/>
                  <a:moveTo>
                    <a:pt x="150" y="285"/>
                  </a:moveTo>
                  <a:cubicBezTo>
                    <a:pt x="128" y="285"/>
                    <a:pt x="110" y="277"/>
                    <a:pt x="110" y="254"/>
                  </a:cubicBezTo>
                  <a:cubicBezTo>
                    <a:pt x="110" y="232"/>
                    <a:pt x="128" y="204"/>
                    <a:pt x="150" y="204"/>
                  </a:cubicBezTo>
                  <a:cubicBezTo>
                    <a:pt x="172" y="204"/>
                    <a:pt x="190" y="232"/>
                    <a:pt x="190" y="254"/>
                  </a:cubicBezTo>
                  <a:cubicBezTo>
                    <a:pt x="190" y="277"/>
                    <a:pt x="172" y="285"/>
                    <a:pt x="150" y="285"/>
                  </a:cubicBezTo>
                  <a:close/>
                  <a:moveTo>
                    <a:pt x="150" y="96"/>
                  </a:moveTo>
                  <a:cubicBezTo>
                    <a:pt x="128" y="96"/>
                    <a:pt x="110" y="68"/>
                    <a:pt x="110" y="46"/>
                  </a:cubicBezTo>
                  <a:cubicBezTo>
                    <a:pt x="110" y="23"/>
                    <a:pt x="128" y="15"/>
                    <a:pt x="150" y="15"/>
                  </a:cubicBezTo>
                  <a:cubicBezTo>
                    <a:pt x="172" y="15"/>
                    <a:pt x="190" y="23"/>
                    <a:pt x="190" y="46"/>
                  </a:cubicBezTo>
                  <a:cubicBezTo>
                    <a:pt x="190" y="68"/>
                    <a:pt x="172" y="96"/>
                    <a:pt x="150" y="96"/>
                  </a:cubicBezTo>
                  <a:close/>
                  <a:moveTo>
                    <a:pt x="267" y="218"/>
                  </a:moveTo>
                  <a:cubicBezTo>
                    <a:pt x="256" y="237"/>
                    <a:pt x="239" y="248"/>
                    <a:pt x="220" y="237"/>
                  </a:cubicBezTo>
                  <a:cubicBezTo>
                    <a:pt x="201" y="226"/>
                    <a:pt x="186" y="196"/>
                    <a:pt x="197" y="177"/>
                  </a:cubicBezTo>
                  <a:cubicBezTo>
                    <a:pt x="208" y="158"/>
                    <a:pt x="241" y="156"/>
                    <a:pt x="260" y="167"/>
                  </a:cubicBezTo>
                  <a:cubicBezTo>
                    <a:pt x="280" y="178"/>
                    <a:pt x="278" y="198"/>
                    <a:pt x="267" y="218"/>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33" name="Oval 591"/>
            <p:cNvSpPr>
              <a:spLocks noChangeArrowheads="1"/>
            </p:cNvSpPr>
            <p:nvPr/>
          </p:nvSpPr>
          <p:spPr bwMode="auto">
            <a:xfrm>
              <a:off x="249488" y="273248"/>
              <a:ext cx="73986" cy="72178"/>
            </a:xfrm>
            <a:prstGeom prst="ellipse">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834" name="Oval 592"/>
            <p:cNvSpPr>
              <a:spLocks noChangeArrowheads="1"/>
            </p:cNvSpPr>
            <p:nvPr/>
          </p:nvSpPr>
          <p:spPr bwMode="auto">
            <a:xfrm>
              <a:off x="271856" y="225129"/>
              <a:ext cx="29251" cy="30934"/>
            </a:xfrm>
            <a:prstGeom prst="ellipse">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835" name="Oval 593"/>
            <p:cNvSpPr>
              <a:spLocks noChangeArrowheads="1"/>
            </p:cNvSpPr>
            <p:nvPr/>
          </p:nvSpPr>
          <p:spPr bwMode="auto">
            <a:xfrm>
              <a:off x="271856" y="362611"/>
              <a:ext cx="29251" cy="30934"/>
            </a:xfrm>
            <a:prstGeom prst="ellipse">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836" name="Freeform 594"/>
            <p:cNvSpPr>
              <a:spLocks noChangeArrowheads="1"/>
            </p:cNvSpPr>
            <p:nvPr/>
          </p:nvSpPr>
          <p:spPr bwMode="auto">
            <a:xfrm>
              <a:off x="316592" y="244032"/>
              <a:ext cx="34412" cy="34371"/>
            </a:xfrm>
            <a:custGeom>
              <a:avLst/>
              <a:gdLst>
                <a:gd name="T0" fmla="*/ 2147483647 w 18"/>
                <a:gd name="T1" fmla="*/ 2147483647 h 18"/>
                <a:gd name="T2" fmla="*/ 2147483647 w 18"/>
                <a:gd name="T3" fmla="*/ 2147483647 h 18"/>
                <a:gd name="T4" fmla="*/ 2147483647 w 18"/>
                <a:gd name="T5" fmla="*/ 2147483647 h 18"/>
                <a:gd name="T6" fmla="*/ 2147483647 w 18"/>
                <a:gd name="T7" fmla="*/ 2147483647 h 18"/>
                <a:gd name="T8" fmla="*/ 2147483647 w 18"/>
                <a:gd name="T9" fmla="*/ 214748364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5" y="14"/>
                  </a:moveTo>
                  <a:cubicBezTo>
                    <a:pt x="12" y="18"/>
                    <a:pt x="7" y="18"/>
                    <a:pt x="4" y="14"/>
                  </a:cubicBezTo>
                  <a:cubicBezTo>
                    <a:pt x="0" y="11"/>
                    <a:pt x="0" y="6"/>
                    <a:pt x="4" y="3"/>
                  </a:cubicBezTo>
                  <a:cubicBezTo>
                    <a:pt x="7" y="0"/>
                    <a:pt x="12" y="0"/>
                    <a:pt x="15" y="3"/>
                  </a:cubicBezTo>
                  <a:cubicBezTo>
                    <a:pt x="18" y="6"/>
                    <a:pt x="18" y="11"/>
                    <a:pt x="15" y="14"/>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37" name="Freeform 595"/>
            <p:cNvSpPr>
              <a:spLocks noChangeArrowheads="1"/>
            </p:cNvSpPr>
            <p:nvPr/>
          </p:nvSpPr>
          <p:spPr bwMode="auto">
            <a:xfrm>
              <a:off x="220238" y="340270"/>
              <a:ext cx="36133" cy="32653"/>
            </a:xfrm>
            <a:custGeom>
              <a:avLst/>
              <a:gdLst>
                <a:gd name="T0" fmla="*/ 2147483647 w 18"/>
                <a:gd name="T1" fmla="*/ 2147483647 h 18"/>
                <a:gd name="T2" fmla="*/ 2147483647 w 18"/>
                <a:gd name="T3" fmla="*/ 2147483647 h 18"/>
                <a:gd name="T4" fmla="*/ 2147483647 w 18"/>
                <a:gd name="T5" fmla="*/ 2147483647 h 18"/>
                <a:gd name="T6" fmla="*/ 2147483647 w 18"/>
                <a:gd name="T7" fmla="*/ 2147483647 h 18"/>
                <a:gd name="T8" fmla="*/ 2147483647 w 18"/>
                <a:gd name="T9" fmla="*/ 214748364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4" y="15"/>
                  </a:moveTo>
                  <a:cubicBezTo>
                    <a:pt x="11" y="18"/>
                    <a:pt x="6" y="18"/>
                    <a:pt x="3" y="15"/>
                  </a:cubicBezTo>
                  <a:cubicBezTo>
                    <a:pt x="0" y="12"/>
                    <a:pt x="0" y="7"/>
                    <a:pt x="3" y="4"/>
                  </a:cubicBezTo>
                  <a:cubicBezTo>
                    <a:pt x="6" y="0"/>
                    <a:pt x="11" y="0"/>
                    <a:pt x="14" y="4"/>
                  </a:cubicBezTo>
                  <a:cubicBezTo>
                    <a:pt x="18" y="7"/>
                    <a:pt x="18" y="12"/>
                    <a:pt x="14" y="15"/>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38" name="Freeform 596"/>
            <p:cNvSpPr>
              <a:spLocks noChangeArrowheads="1"/>
            </p:cNvSpPr>
            <p:nvPr/>
          </p:nvSpPr>
          <p:spPr bwMode="auto">
            <a:xfrm>
              <a:off x="316592" y="340270"/>
              <a:ext cx="34412" cy="32653"/>
            </a:xfrm>
            <a:custGeom>
              <a:avLst/>
              <a:gdLst>
                <a:gd name="T0" fmla="*/ 2147483647 w 18"/>
                <a:gd name="T1" fmla="*/ 2147483647 h 18"/>
                <a:gd name="T2" fmla="*/ 2147483647 w 18"/>
                <a:gd name="T3" fmla="*/ 2147483647 h 18"/>
                <a:gd name="T4" fmla="*/ 2147483647 w 18"/>
                <a:gd name="T5" fmla="*/ 2147483647 h 18"/>
                <a:gd name="T6" fmla="*/ 2147483647 w 18"/>
                <a:gd name="T7" fmla="*/ 2147483647 h 18"/>
                <a:gd name="T8" fmla="*/ 2147483647 w 18"/>
                <a:gd name="T9" fmla="*/ 214748364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4" y="15"/>
                  </a:moveTo>
                  <a:cubicBezTo>
                    <a:pt x="0" y="12"/>
                    <a:pt x="0" y="7"/>
                    <a:pt x="4" y="4"/>
                  </a:cubicBezTo>
                  <a:cubicBezTo>
                    <a:pt x="7" y="0"/>
                    <a:pt x="12" y="0"/>
                    <a:pt x="15" y="4"/>
                  </a:cubicBezTo>
                  <a:cubicBezTo>
                    <a:pt x="18" y="7"/>
                    <a:pt x="18" y="12"/>
                    <a:pt x="15" y="15"/>
                  </a:cubicBezTo>
                  <a:cubicBezTo>
                    <a:pt x="12" y="18"/>
                    <a:pt x="7" y="18"/>
                    <a:pt x="4" y="15"/>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39" name="Freeform 597"/>
            <p:cNvSpPr>
              <a:spLocks noChangeArrowheads="1"/>
            </p:cNvSpPr>
            <p:nvPr/>
          </p:nvSpPr>
          <p:spPr bwMode="auto">
            <a:xfrm>
              <a:off x="220238" y="244032"/>
              <a:ext cx="36133" cy="34371"/>
            </a:xfrm>
            <a:custGeom>
              <a:avLst/>
              <a:gdLst>
                <a:gd name="T0" fmla="*/ 2147483647 w 18"/>
                <a:gd name="T1" fmla="*/ 2147483647 h 18"/>
                <a:gd name="T2" fmla="*/ 2147483647 w 18"/>
                <a:gd name="T3" fmla="*/ 2147483647 h 18"/>
                <a:gd name="T4" fmla="*/ 2147483647 w 18"/>
                <a:gd name="T5" fmla="*/ 2147483647 h 18"/>
                <a:gd name="T6" fmla="*/ 2147483647 w 18"/>
                <a:gd name="T7" fmla="*/ 2147483647 h 18"/>
                <a:gd name="T8" fmla="*/ 2147483647 w 18"/>
                <a:gd name="T9" fmla="*/ 214748364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3" y="14"/>
                  </a:moveTo>
                  <a:cubicBezTo>
                    <a:pt x="0" y="11"/>
                    <a:pt x="0" y="6"/>
                    <a:pt x="3" y="3"/>
                  </a:cubicBezTo>
                  <a:cubicBezTo>
                    <a:pt x="6" y="0"/>
                    <a:pt x="11" y="0"/>
                    <a:pt x="14" y="3"/>
                  </a:cubicBezTo>
                  <a:cubicBezTo>
                    <a:pt x="18" y="6"/>
                    <a:pt x="18" y="11"/>
                    <a:pt x="14" y="14"/>
                  </a:cubicBezTo>
                  <a:cubicBezTo>
                    <a:pt x="11" y="18"/>
                    <a:pt x="6" y="18"/>
                    <a:pt x="3" y="14"/>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40" name="Oval 598"/>
            <p:cNvSpPr>
              <a:spLocks noChangeArrowheads="1"/>
            </p:cNvSpPr>
            <p:nvPr/>
          </p:nvSpPr>
          <p:spPr bwMode="auto">
            <a:xfrm>
              <a:off x="338960" y="293870"/>
              <a:ext cx="30971" cy="30934"/>
            </a:xfrm>
            <a:prstGeom prst="ellipse">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841" name="Oval 599"/>
            <p:cNvSpPr>
              <a:spLocks noChangeArrowheads="1"/>
            </p:cNvSpPr>
            <p:nvPr/>
          </p:nvSpPr>
          <p:spPr bwMode="auto">
            <a:xfrm>
              <a:off x="203032" y="293870"/>
              <a:ext cx="29251" cy="30934"/>
            </a:xfrm>
            <a:prstGeom prst="ellipse">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842" name="Freeform 600"/>
            <p:cNvSpPr>
              <a:spLocks noEditPoints="1" noChangeArrowheads="1"/>
            </p:cNvSpPr>
            <p:nvPr/>
          </p:nvSpPr>
          <p:spPr bwMode="auto">
            <a:xfrm>
              <a:off x="208194" y="232003"/>
              <a:ext cx="330356" cy="328240"/>
            </a:xfrm>
            <a:custGeom>
              <a:avLst/>
              <a:gdLst>
                <a:gd name="T0" fmla="*/ 2147483647 w 173"/>
                <a:gd name="T1" fmla="*/ 2147483647 h 172"/>
                <a:gd name="T2" fmla="*/ 2147483647 w 173"/>
                <a:gd name="T3" fmla="*/ 2147483647 h 172"/>
                <a:gd name="T4" fmla="*/ 2147483647 w 173"/>
                <a:gd name="T5" fmla="*/ 2147483647 h 172"/>
                <a:gd name="T6" fmla="*/ 2147483647 w 173"/>
                <a:gd name="T7" fmla="*/ 2147483647 h 172"/>
                <a:gd name="T8" fmla="*/ 2147483647 w 173"/>
                <a:gd name="T9" fmla="*/ 2147483647 h 172"/>
                <a:gd name="T10" fmla="*/ 2147483647 w 173"/>
                <a:gd name="T11" fmla="*/ 2147483647 h 172"/>
                <a:gd name="T12" fmla="*/ 2147483647 w 173"/>
                <a:gd name="T13" fmla="*/ 2147483647 h 172"/>
                <a:gd name="T14" fmla="*/ 2147483647 w 173"/>
                <a:gd name="T15" fmla="*/ 2147483647 h 172"/>
                <a:gd name="T16" fmla="*/ 2147483647 w 173"/>
                <a:gd name="T17" fmla="*/ 2147483647 h 172"/>
                <a:gd name="T18" fmla="*/ 2147483647 w 173"/>
                <a:gd name="T19" fmla="*/ 2147483647 h 172"/>
                <a:gd name="T20" fmla="*/ 2147483647 w 173"/>
                <a:gd name="T21" fmla="*/ 2147483647 h 172"/>
                <a:gd name="T22" fmla="*/ 2147483647 w 173"/>
                <a:gd name="T23" fmla="*/ 2147483647 h 172"/>
                <a:gd name="T24" fmla="*/ 2147483647 w 173"/>
                <a:gd name="T25" fmla="*/ 2147483647 h 172"/>
                <a:gd name="T26" fmla="*/ 2147483647 w 173"/>
                <a:gd name="T27" fmla="*/ 2147483647 h 172"/>
                <a:gd name="T28" fmla="*/ 2147483647 w 173"/>
                <a:gd name="T29" fmla="*/ 2147483647 h 172"/>
                <a:gd name="T30" fmla="*/ 2147483647 w 173"/>
                <a:gd name="T31" fmla="*/ 2147483647 h 172"/>
                <a:gd name="T32" fmla="*/ 2147483647 w 173"/>
                <a:gd name="T33" fmla="*/ 2147483647 h 172"/>
                <a:gd name="T34" fmla="*/ 2147483647 w 173"/>
                <a:gd name="T35" fmla="*/ 2147483647 h 172"/>
                <a:gd name="T36" fmla="*/ 2147483647 w 173"/>
                <a:gd name="T37" fmla="*/ 0 h 172"/>
                <a:gd name="T38" fmla="*/ 2147483647 w 173"/>
                <a:gd name="T39" fmla="*/ 2147483647 h 172"/>
                <a:gd name="T40" fmla="*/ 2147483647 w 173"/>
                <a:gd name="T41" fmla="*/ 2147483647 h 172"/>
                <a:gd name="T42" fmla="*/ 2147483647 w 173"/>
                <a:gd name="T43" fmla="*/ 2147483647 h 172"/>
                <a:gd name="T44" fmla="*/ 2147483647 w 173"/>
                <a:gd name="T45" fmla="*/ 2147483647 h 172"/>
                <a:gd name="T46" fmla="*/ 2147483647 w 173"/>
                <a:gd name="T47" fmla="*/ 2147483647 h 172"/>
                <a:gd name="T48" fmla="*/ 2147483647 w 173"/>
                <a:gd name="T49" fmla="*/ 2147483647 h 172"/>
                <a:gd name="T50" fmla="*/ 2147483647 w 173"/>
                <a:gd name="T51" fmla="*/ 2147483647 h 172"/>
                <a:gd name="T52" fmla="*/ 2147483647 w 173"/>
                <a:gd name="T53" fmla="*/ 2147483647 h 172"/>
                <a:gd name="T54" fmla="*/ 2147483647 w 173"/>
                <a:gd name="T55" fmla="*/ 2147483647 h 172"/>
                <a:gd name="T56" fmla="*/ 2147483647 w 173"/>
                <a:gd name="T57" fmla="*/ 2147483647 h 172"/>
                <a:gd name="T58" fmla="*/ 2147483647 w 173"/>
                <a:gd name="T59" fmla="*/ 2147483647 h 172"/>
                <a:gd name="T60" fmla="*/ 0 w 173"/>
                <a:gd name="T61" fmla="*/ 2147483647 h 172"/>
                <a:gd name="T62" fmla="*/ 2147483647 w 173"/>
                <a:gd name="T63" fmla="*/ 2147483647 h 172"/>
                <a:gd name="T64" fmla="*/ 2147483647 w 173"/>
                <a:gd name="T65" fmla="*/ 2147483647 h 172"/>
                <a:gd name="T66" fmla="*/ 2147483647 w 173"/>
                <a:gd name="T67" fmla="*/ 2147483647 h 172"/>
                <a:gd name="T68" fmla="*/ 2147483647 w 173"/>
                <a:gd name="T69" fmla="*/ 2147483647 h 172"/>
                <a:gd name="T70" fmla="*/ 2147483647 w 173"/>
                <a:gd name="T71" fmla="*/ 2147483647 h 172"/>
                <a:gd name="T72" fmla="*/ 2147483647 w 173"/>
                <a:gd name="T73" fmla="*/ 2147483647 h 172"/>
                <a:gd name="T74" fmla="*/ 2147483647 w 173"/>
                <a:gd name="T75" fmla="*/ 2147483647 h 172"/>
                <a:gd name="T76" fmla="*/ 2147483647 w 173"/>
                <a:gd name="T77" fmla="*/ 2147483647 h 172"/>
                <a:gd name="T78" fmla="*/ 2147483647 w 173"/>
                <a:gd name="T79" fmla="*/ 2147483647 h 172"/>
                <a:gd name="T80" fmla="*/ 2147483647 w 173"/>
                <a:gd name="T81" fmla="*/ 2147483647 h 172"/>
                <a:gd name="T82" fmla="*/ 2147483647 w 173"/>
                <a:gd name="T83" fmla="*/ 2147483647 h 172"/>
                <a:gd name="T84" fmla="*/ 2147483647 w 173"/>
                <a:gd name="T85" fmla="*/ 2147483647 h 172"/>
                <a:gd name="T86" fmla="*/ 2147483647 w 173"/>
                <a:gd name="T87" fmla="*/ 2147483647 h 172"/>
                <a:gd name="T88" fmla="*/ 2147483647 w 173"/>
                <a:gd name="T89" fmla="*/ 2147483647 h 172"/>
                <a:gd name="T90" fmla="*/ 2147483647 w 173"/>
                <a:gd name="T91" fmla="*/ 2147483647 h 172"/>
                <a:gd name="T92" fmla="*/ 2147483647 w 173"/>
                <a:gd name="T93" fmla="*/ 2147483647 h 172"/>
                <a:gd name="T94" fmla="*/ 2147483647 w 173"/>
                <a:gd name="T95" fmla="*/ 2147483647 h 172"/>
                <a:gd name="T96" fmla="*/ 2147483647 w 173"/>
                <a:gd name="T97" fmla="*/ 2147483647 h 172"/>
                <a:gd name="T98" fmla="*/ 2147483647 w 173"/>
                <a:gd name="T99" fmla="*/ 2147483647 h 172"/>
                <a:gd name="T100" fmla="*/ 2147483647 w 173"/>
                <a:gd name="T101" fmla="*/ 2147483647 h 172"/>
                <a:gd name="T102" fmla="*/ 2147483647 w 173"/>
                <a:gd name="T103" fmla="*/ 2147483647 h 172"/>
                <a:gd name="T104" fmla="*/ 2147483647 w 173"/>
                <a:gd name="T105" fmla="*/ 2147483647 h 172"/>
                <a:gd name="T106" fmla="*/ 2147483647 w 173"/>
                <a:gd name="T107" fmla="*/ 2147483647 h 172"/>
                <a:gd name="T108" fmla="*/ 2147483647 w 173"/>
                <a:gd name="T109" fmla="*/ 2147483647 h 172"/>
                <a:gd name="T110" fmla="*/ 2147483647 w 173"/>
                <a:gd name="T111" fmla="*/ 2147483647 h 172"/>
                <a:gd name="T112" fmla="*/ 2147483647 w 173"/>
                <a:gd name="T113" fmla="*/ 2147483647 h 172"/>
                <a:gd name="T114" fmla="*/ 2147483647 w 173"/>
                <a:gd name="T115" fmla="*/ 2147483647 h 172"/>
                <a:gd name="T116" fmla="*/ 2147483647 w 173"/>
                <a:gd name="T117" fmla="*/ 2147483647 h 1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3"/>
                <a:gd name="T178" fmla="*/ 0 h 172"/>
                <a:gd name="T179" fmla="*/ 173 w 173"/>
                <a:gd name="T180" fmla="*/ 172 h 1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3" h="172">
                  <a:moveTo>
                    <a:pt x="34" y="8"/>
                  </a:moveTo>
                  <a:cubicBezTo>
                    <a:pt x="34" y="8"/>
                    <a:pt x="34" y="8"/>
                    <a:pt x="34" y="8"/>
                  </a:cubicBezTo>
                  <a:cubicBezTo>
                    <a:pt x="34" y="8"/>
                    <a:pt x="34" y="8"/>
                    <a:pt x="34" y="8"/>
                  </a:cubicBezTo>
                  <a:close/>
                  <a:moveTo>
                    <a:pt x="35" y="22"/>
                  </a:moveTo>
                  <a:cubicBezTo>
                    <a:pt x="21" y="9"/>
                    <a:pt x="21" y="9"/>
                    <a:pt x="21" y="9"/>
                  </a:cubicBezTo>
                  <a:cubicBezTo>
                    <a:pt x="25" y="12"/>
                    <a:pt x="25" y="17"/>
                    <a:pt x="21" y="20"/>
                  </a:cubicBezTo>
                  <a:cubicBezTo>
                    <a:pt x="18" y="24"/>
                    <a:pt x="13" y="24"/>
                    <a:pt x="10" y="20"/>
                  </a:cubicBezTo>
                  <a:cubicBezTo>
                    <a:pt x="23" y="34"/>
                    <a:pt x="23" y="34"/>
                    <a:pt x="23" y="34"/>
                  </a:cubicBezTo>
                  <a:cubicBezTo>
                    <a:pt x="25" y="28"/>
                    <a:pt x="29" y="24"/>
                    <a:pt x="35" y="22"/>
                  </a:cubicBezTo>
                  <a:close/>
                  <a:moveTo>
                    <a:pt x="162" y="100"/>
                  </a:moveTo>
                  <a:cubicBezTo>
                    <a:pt x="161" y="102"/>
                    <a:pt x="159" y="105"/>
                    <a:pt x="158" y="108"/>
                  </a:cubicBezTo>
                  <a:cubicBezTo>
                    <a:pt x="147" y="127"/>
                    <a:pt x="130" y="138"/>
                    <a:pt x="111" y="127"/>
                  </a:cubicBezTo>
                  <a:cubicBezTo>
                    <a:pt x="92" y="116"/>
                    <a:pt x="77" y="86"/>
                    <a:pt x="88" y="67"/>
                  </a:cubicBezTo>
                  <a:cubicBezTo>
                    <a:pt x="93" y="58"/>
                    <a:pt x="103" y="53"/>
                    <a:pt x="113" y="51"/>
                  </a:cubicBezTo>
                  <a:cubicBezTo>
                    <a:pt x="74" y="12"/>
                    <a:pt x="74" y="12"/>
                    <a:pt x="74" y="12"/>
                  </a:cubicBezTo>
                  <a:cubicBezTo>
                    <a:pt x="75" y="14"/>
                    <a:pt x="74" y="18"/>
                    <a:pt x="72" y="20"/>
                  </a:cubicBezTo>
                  <a:cubicBezTo>
                    <a:pt x="69" y="24"/>
                    <a:pt x="64" y="24"/>
                    <a:pt x="61" y="20"/>
                  </a:cubicBezTo>
                  <a:cubicBezTo>
                    <a:pt x="58" y="18"/>
                    <a:pt x="58" y="14"/>
                    <a:pt x="59" y="11"/>
                  </a:cubicBezTo>
                  <a:cubicBezTo>
                    <a:pt x="48" y="0"/>
                    <a:pt x="48" y="0"/>
                    <a:pt x="48" y="0"/>
                  </a:cubicBezTo>
                  <a:cubicBezTo>
                    <a:pt x="49" y="1"/>
                    <a:pt x="49" y="3"/>
                    <a:pt x="49" y="4"/>
                  </a:cubicBezTo>
                  <a:cubicBezTo>
                    <a:pt x="49" y="9"/>
                    <a:pt x="45" y="12"/>
                    <a:pt x="41" y="12"/>
                  </a:cubicBezTo>
                  <a:cubicBezTo>
                    <a:pt x="40" y="12"/>
                    <a:pt x="38" y="12"/>
                    <a:pt x="37" y="11"/>
                  </a:cubicBezTo>
                  <a:cubicBezTo>
                    <a:pt x="49" y="23"/>
                    <a:pt x="49" y="23"/>
                    <a:pt x="49" y="23"/>
                  </a:cubicBezTo>
                  <a:cubicBezTo>
                    <a:pt x="55" y="26"/>
                    <a:pt x="60" y="32"/>
                    <a:pt x="60" y="40"/>
                  </a:cubicBezTo>
                  <a:cubicBezTo>
                    <a:pt x="60" y="50"/>
                    <a:pt x="51" y="59"/>
                    <a:pt x="41" y="59"/>
                  </a:cubicBezTo>
                  <a:cubicBezTo>
                    <a:pt x="33" y="59"/>
                    <a:pt x="26" y="54"/>
                    <a:pt x="24" y="47"/>
                  </a:cubicBezTo>
                  <a:cubicBezTo>
                    <a:pt x="12" y="35"/>
                    <a:pt x="12" y="35"/>
                    <a:pt x="12" y="35"/>
                  </a:cubicBezTo>
                  <a:cubicBezTo>
                    <a:pt x="13" y="36"/>
                    <a:pt x="13" y="38"/>
                    <a:pt x="13" y="40"/>
                  </a:cubicBezTo>
                  <a:cubicBezTo>
                    <a:pt x="13" y="41"/>
                    <a:pt x="13" y="42"/>
                    <a:pt x="13" y="43"/>
                  </a:cubicBezTo>
                  <a:cubicBezTo>
                    <a:pt x="12" y="46"/>
                    <a:pt x="9" y="48"/>
                    <a:pt x="5" y="48"/>
                  </a:cubicBezTo>
                  <a:cubicBezTo>
                    <a:pt x="3" y="48"/>
                    <a:pt x="1" y="48"/>
                    <a:pt x="0" y="46"/>
                  </a:cubicBezTo>
                  <a:cubicBezTo>
                    <a:pt x="12" y="58"/>
                    <a:pt x="12" y="58"/>
                    <a:pt x="12" y="58"/>
                  </a:cubicBezTo>
                  <a:cubicBezTo>
                    <a:pt x="15" y="57"/>
                    <a:pt x="19" y="57"/>
                    <a:pt x="21" y="60"/>
                  </a:cubicBezTo>
                  <a:cubicBezTo>
                    <a:pt x="25" y="63"/>
                    <a:pt x="25" y="68"/>
                    <a:pt x="21" y="71"/>
                  </a:cubicBezTo>
                  <a:cubicBezTo>
                    <a:pt x="18" y="74"/>
                    <a:pt x="14" y="74"/>
                    <a:pt x="11" y="71"/>
                  </a:cubicBezTo>
                  <a:cubicBezTo>
                    <a:pt x="10" y="71"/>
                    <a:pt x="10" y="71"/>
                    <a:pt x="10" y="71"/>
                  </a:cubicBezTo>
                  <a:cubicBezTo>
                    <a:pt x="34" y="95"/>
                    <a:pt x="34" y="95"/>
                    <a:pt x="34" y="95"/>
                  </a:cubicBezTo>
                  <a:cubicBezTo>
                    <a:pt x="36" y="95"/>
                    <a:pt x="39" y="94"/>
                    <a:pt x="41" y="94"/>
                  </a:cubicBezTo>
                  <a:cubicBezTo>
                    <a:pt x="63" y="94"/>
                    <a:pt x="80" y="120"/>
                    <a:pt x="81" y="142"/>
                  </a:cubicBezTo>
                  <a:cubicBezTo>
                    <a:pt x="112" y="172"/>
                    <a:pt x="112" y="172"/>
                    <a:pt x="112" y="172"/>
                  </a:cubicBezTo>
                  <a:cubicBezTo>
                    <a:pt x="138" y="159"/>
                    <a:pt x="159" y="137"/>
                    <a:pt x="173" y="111"/>
                  </a:cubicBezTo>
                  <a:lnTo>
                    <a:pt x="162" y="100"/>
                  </a:lnTo>
                  <a:close/>
                  <a:moveTo>
                    <a:pt x="41" y="84"/>
                  </a:moveTo>
                  <a:cubicBezTo>
                    <a:pt x="37" y="84"/>
                    <a:pt x="33" y="80"/>
                    <a:pt x="33" y="76"/>
                  </a:cubicBezTo>
                  <a:cubicBezTo>
                    <a:pt x="33" y="71"/>
                    <a:pt x="37" y="68"/>
                    <a:pt x="41" y="68"/>
                  </a:cubicBezTo>
                  <a:cubicBezTo>
                    <a:pt x="45" y="68"/>
                    <a:pt x="49" y="71"/>
                    <a:pt x="49" y="76"/>
                  </a:cubicBezTo>
                  <a:cubicBezTo>
                    <a:pt x="49" y="80"/>
                    <a:pt x="45" y="84"/>
                    <a:pt x="41" y="84"/>
                  </a:cubicBezTo>
                  <a:close/>
                  <a:moveTo>
                    <a:pt x="72" y="71"/>
                  </a:moveTo>
                  <a:cubicBezTo>
                    <a:pt x="69" y="74"/>
                    <a:pt x="64" y="74"/>
                    <a:pt x="61" y="71"/>
                  </a:cubicBezTo>
                  <a:cubicBezTo>
                    <a:pt x="57" y="68"/>
                    <a:pt x="57" y="63"/>
                    <a:pt x="61" y="60"/>
                  </a:cubicBezTo>
                  <a:cubicBezTo>
                    <a:pt x="64" y="56"/>
                    <a:pt x="69" y="56"/>
                    <a:pt x="72" y="60"/>
                  </a:cubicBezTo>
                  <a:cubicBezTo>
                    <a:pt x="75" y="63"/>
                    <a:pt x="75" y="68"/>
                    <a:pt x="72" y="71"/>
                  </a:cubicBezTo>
                  <a:close/>
                  <a:moveTo>
                    <a:pt x="77" y="48"/>
                  </a:moveTo>
                  <a:cubicBezTo>
                    <a:pt x="72" y="48"/>
                    <a:pt x="69" y="45"/>
                    <a:pt x="69" y="40"/>
                  </a:cubicBezTo>
                  <a:cubicBezTo>
                    <a:pt x="69" y="39"/>
                    <a:pt x="69" y="38"/>
                    <a:pt x="69" y="37"/>
                  </a:cubicBezTo>
                  <a:cubicBezTo>
                    <a:pt x="70" y="34"/>
                    <a:pt x="73" y="32"/>
                    <a:pt x="77" y="32"/>
                  </a:cubicBezTo>
                  <a:cubicBezTo>
                    <a:pt x="81" y="32"/>
                    <a:pt x="85" y="36"/>
                    <a:pt x="85" y="40"/>
                  </a:cubicBezTo>
                  <a:cubicBezTo>
                    <a:pt x="85" y="41"/>
                    <a:pt x="85" y="42"/>
                    <a:pt x="84" y="43"/>
                  </a:cubicBezTo>
                  <a:cubicBezTo>
                    <a:pt x="83" y="46"/>
                    <a:pt x="80" y="48"/>
                    <a:pt x="77" y="48"/>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24</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609600" y="730250"/>
            <a:ext cx="112642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Các lệnh trên tập tin/thư </a:t>
            </a:r>
            <a:r>
              <a:rPr lang="vi-VN" altLang="zh-CN" sz="4000" dirty="0" smtClean="0">
                <a:solidFill>
                  <a:srgbClr val="FFFFFF"/>
                </a:solidFill>
                <a:latin typeface="Microsoft YaHei" panose="020B0503020204020204" pitchFamily="34" charset="-122"/>
                <a:ea typeface="Microsoft YaHei" panose="020B0503020204020204" pitchFamily="34" charset="-122"/>
              </a:rPr>
              <a:t>mục</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L="342900" marR="0" lvl="0" indent="-342900" defTabSz="914400" rtl="0" eaLnBrk="0" fontAlgn="base" latinLnBrk="0" hangingPunct="0">
              <a:lnSpc>
                <a:spcPct val="150000"/>
              </a:lnSpc>
              <a:spcBef>
                <a:spcPct val="0"/>
              </a:spcBef>
              <a:spcAft>
                <a:spcPct val="0"/>
              </a:spcAft>
              <a:buClrTx/>
              <a:buSzTx/>
              <a:buFont typeface="Wingdings" panose="05000000000000000000" charset="0"/>
              <a:buChar char="Ø"/>
            </a:pPr>
            <a:r>
              <a:rPr lang="en-US" sz="2400" dirty="0">
                <a:solidFill>
                  <a:schemeClr val="bg1"/>
                </a:solidFill>
                <a:latin typeface="Microsoft YaHei" panose="020B0503020204020204" pitchFamily="34" charset="-122"/>
                <a:ea typeface="Microsoft YaHei" panose="020B0503020204020204" pitchFamily="34" charset="-122"/>
                <a:sym typeface="+mn-ea"/>
              </a:rPr>
              <a:t>Sao </a:t>
            </a:r>
            <a:r>
              <a:rPr lang="en-US" sz="2400" dirty="0" err="1">
                <a:solidFill>
                  <a:schemeClr val="bg1"/>
                </a:solidFill>
                <a:latin typeface="Microsoft YaHei" panose="020B0503020204020204" pitchFamily="34" charset="-122"/>
                <a:ea typeface="Microsoft YaHei" panose="020B0503020204020204" pitchFamily="34" charset="-122"/>
                <a:sym typeface="+mn-ea"/>
              </a:rPr>
              <a:t>chép</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cp</a:t>
            </a:r>
            <a:r>
              <a:rPr lang="en-US" sz="2400" dirty="0">
                <a:solidFill>
                  <a:schemeClr val="bg1"/>
                </a:solidFill>
                <a:latin typeface="Microsoft YaHei" panose="020B0503020204020204" pitchFamily="34" charset="-122"/>
                <a:ea typeface="Microsoft YaHei" panose="020B0503020204020204" pitchFamily="34" charset="-122"/>
                <a:sym typeface="+mn-ea"/>
              </a:rPr>
              <a:t>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err="1">
                <a:solidFill>
                  <a:schemeClr val="bg1"/>
                </a:solidFill>
                <a:latin typeface="Microsoft YaHei" panose="020B0503020204020204" pitchFamily="34" charset="-122"/>
                <a:ea typeface="Microsoft YaHei" panose="020B0503020204020204" pitchFamily="34" charset="-122"/>
                <a:sym typeface="+mn-ea"/>
              </a:rPr>
              <a:t>Để</a:t>
            </a:r>
            <a:r>
              <a:rPr lang="en-US" sz="2400" dirty="0">
                <a:solidFill>
                  <a:schemeClr val="bg1"/>
                </a:solidFill>
                <a:latin typeface="Microsoft YaHei" panose="020B0503020204020204" pitchFamily="34" charset="-122"/>
                <a:ea typeface="Microsoft YaHei" panose="020B0503020204020204" pitchFamily="34" charset="-122"/>
                <a:sym typeface="+mn-ea"/>
              </a:rPr>
              <a:t> copy file ta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với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đối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số</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thứ</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nhất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gốc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cần</a:t>
            </a:r>
            <a:r>
              <a:rPr lang="en-US" sz="2400" dirty="0">
                <a:solidFill>
                  <a:schemeClr val="bg1"/>
                </a:solidFill>
                <a:latin typeface="Microsoft YaHei" panose="020B0503020204020204" pitchFamily="34" charset="-122"/>
                <a:ea typeface="Microsoft YaHei" panose="020B0503020204020204" pitchFamily="34" charset="-122"/>
                <a:sym typeface="+mn-ea"/>
              </a:rPr>
              <a:t> copy (file </a:t>
            </a:r>
            <a:r>
              <a:rPr lang="en-US" sz="2400" dirty="0" err="1">
                <a:solidFill>
                  <a:schemeClr val="bg1"/>
                </a:solidFill>
                <a:latin typeface="Microsoft YaHei" panose="020B0503020204020204" pitchFamily="34" charset="-122"/>
                <a:ea typeface="Microsoft YaHei" panose="020B0503020204020204" pitchFamily="34" charset="-122"/>
                <a:sym typeface="+mn-ea"/>
              </a:rPr>
              <a:t>nguồn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đối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số</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thứ</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hai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bản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sao</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đích</a:t>
            </a:r>
            <a:r>
              <a:rPr lang="en-US" sz="2400" dirty="0">
                <a:solidFill>
                  <a:schemeClr val="bg1"/>
                </a:solidFill>
                <a:latin typeface="Microsoft YaHei" panose="020B0503020204020204" pitchFamily="34" charset="-122"/>
                <a:ea typeface="Microsoft YaHei" panose="020B0503020204020204" pitchFamily="34" charset="-122"/>
                <a:sym typeface="+mn-ea"/>
              </a:rPr>
              <a:t>). Copy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hoặc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nhiều</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đến</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hoặc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khác</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cp</a:t>
            </a:r>
            <a:r>
              <a:rPr lang="en-US" sz="2400" dirty="0">
                <a:solidFill>
                  <a:schemeClr val="bg1"/>
                </a:solidFill>
                <a:latin typeface="Microsoft YaHei" panose="020B0503020204020204" pitchFamily="34" charset="-122"/>
                <a:ea typeface="Microsoft YaHei" panose="020B0503020204020204" pitchFamily="34" charset="-122"/>
                <a:sym typeface="+mn-ea"/>
              </a:rPr>
              <a:t> [options] file1 file2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cp</a:t>
            </a:r>
            <a:r>
              <a:rPr lang="en-US" sz="2400" dirty="0">
                <a:solidFill>
                  <a:schemeClr val="bg1"/>
                </a:solidFill>
                <a:latin typeface="Microsoft YaHei" panose="020B0503020204020204" pitchFamily="34" charset="-122"/>
                <a:ea typeface="Microsoft YaHei" panose="020B0503020204020204" pitchFamily="34" charset="-122"/>
                <a:sym typeface="+mn-ea"/>
              </a:rPr>
              <a:t> [options] files directory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Để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tránh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việc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ghi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đè</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tên</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đích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tồn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tại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thêm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tuỳ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chọn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đó</a:t>
            </a:r>
            <a:r>
              <a:rPr lang="en-US" sz="2400" dirty="0">
                <a:solidFill>
                  <a:schemeClr val="bg1"/>
                </a:solidFill>
                <a:latin typeface="Microsoft YaHei" panose="020B0503020204020204" pitchFamily="34" charset="-122"/>
                <a:ea typeface="Microsoft YaHei" panose="020B0503020204020204" pitchFamily="34" charset="-122"/>
                <a:sym typeface="+mn-ea"/>
              </a:rPr>
              <a:t> shell </a:t>
            </a:r>
            <a:r>
              <a:rPr lang="en-US" sz="2400" dirty="0" err="1">
                <a:solidFill>
                  <a:schemeClr val="bg1"/>
                </a:solidFill>
                <a:latin typeface="Microsoft YaHei" panose="020B0503020204020204" pitchFamily="34" charset="-122"/>
                <a:ea typeface="Microsoft YaHei" panose="020B0503020204020204" pitchFamily="34" charset="-122"/>
                <a:sym typeface="+mn-ea"/>
              </a:rPr>
              <a:t>sẽ</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hỏi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nhận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sự</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ghi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đè</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trước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khi</a:t>
            </a:r>
            <a:r>
              <a:rPr lang="en-US" sz="2400" dirty="0">
                <a:solidFill>
                  <a:schemeClr val="bg1"/>
                </a:solidFill>
                <a:latin typeface="Microsoft YaHei" panose="020B0503020204020204" pitchFamily="34" charset="-122"/>
                <a:ea typeface="Microsoft YaHei" panose="020B0503020204020204" pitchFamily="34" charset="-122"/>
                <a:sym typeface="+mn-ea"/>
              </a:rPr>
              <a:t> copy.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marL="342900" marR="0" lvl="0" indent="-342900" defTabSz="914400" rtl="0" eaLnBrk="0" fontAlgn="base" latinLnBrk="0" hangingPunct="0">
              <a:lnSpc>
                <a:spcPct val="150000"/>
              </a:lnSpc>
              <a:spcBef>
                <a:spcPct val="0"/>
              </a:spcBef>
              <a:spcAft>
                <a:spcPct val="0"/>
              </a:spcAft>
              <a:buClrTx/>
              <a:buSzTx/>
              <a:buFont typeface="Wingdings" panose="05000000000000000000" charset="0"/>
              <a:buChar char="Ø"/>
            </a:pPr>
            <a:r>
              <a:rPr lang="vi-VN" sz="2400" dirty="0">
                <a:solidFill>
                  <a:schemeClr val="bg1"/>
                </a:solidFill>
                <a:latin typeface="Microsoft YaHei" panose="020B0503020204020204" pitchFamily="34" charset="-122"/>
                <a:ea typeface="Microsoft YaHei" panose="020B0503020204020204" pitchFamily="34" charset="-122"/>
                <a:sym typeface="+mn-ea"/>
              </a:rPr>
              <a:t>C</a:t>
            </a:r>
            <a:r>
              <a:rPr lang="en-US" sz="2400" dirty="0" err="1">
                <a:solidFill>
                  <a:schemeClr val="bg1"/>
                </a:solidFill>
                <a:latin typeface="Microsoft YaHei" panose="020B0503020204020204" pitchFamily="34" charset="-122"/>
                <a:ea typeface="Microsoft YaHei" panose="020B0503020204020204" pitchFamily="34" charset="-122"/>
                <a:sym typeface="+mn-ea"/>
              </a:rPr>
              <a:t>huyển</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mv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mv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giống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như</a:t>
            </a:r>
            <a:r>
              <a:rPr lang="en-US" sz="2400" dirty="0">
                <a:solidFill>
                  <a:schemeClr val="bg1"/>
                </a:solidFill>
                <a:latin typeface="Microsoft YaHei" panose="020B0503020204020204" pitchFamily="34" charset="-122"/>
                <a:ea typeface="Microsoft YaHei" panose="020B0503020204020204" pitchFamily="34" charset="-122"/>
                <a:sym typeface="+mn-ea"/>
              </a:rPr>
              <a:t> cp. Song </a:t>
            </a:r>
            <a:r>
              <a:rPr lang="en-US" sz="2400" dirty="0" err="1">
                <a:solidFill>
                  <a:schemeClr val="bg1"/>
                </a:solidFill>
                <a:latin typeface="Microsoft YaHei" panose="020B0503020204020204" pitchFamily="34" charset="-122"/>
                <a:ea typeface="Microsoft YaHei" panose="020B0503020204020204" pitchFamily="34" charset="-122"/>
                <a:sym typeface="+mn-ea"/>
              </a:rPr>
              <a:t>thay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vì</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tạo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ra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bản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sao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mới</a:t>
            </a:r>
            <a:r>
              <a:rPr lang="en-US" sz="2400" dirty="0">
                <a:solidFill>
                  <a:schemeClr val="bg1"/>
                </a:solidFill>
                <a:latin typeface="Microsoft YaHei" panose="020B0503020204020204" pitchFamily="34" charset="-122"/>
                <a:ea typeface="Microsoft YaHei" panose="020B0503020204020204" pitchFamily="34" charset="-122"/>
                <a:sym typeface="+mn-ea"/>
              </a:rPr>
              <a:t>, mv </a:t>
            </a:r>
            <a:r>
              <a:rPr lang="en-US" sz="2400" dirty="0" err="1">
                <a:solidFill>
                  <a:schemeClr val="bg1"/>
                </a:solidFill>
                <a:latin typeface="Microsoft YaHei" panose="020B0503020204020204" pitchFamily="34" charset="-122"/>
                <a:ea typeface="Microsoft YaHei" panose="020B0503020204020204" pitchFamily="34" charset="-122"/>
                <a:sym typeface="+mn-ea"/>
              </a:rPr>
              <a:t>sẽ</a:t>
            </a:r>
            <a:r>
              <a:rPr lang="en-US" sz="2400" dirty="0">
                <a:solidFill>
                  <a:schemeClr val="bg1"/>
                </a:solidFill>
                <a:latin typeface="Microsoft YaHei" panose="020B0503020204020204" pitchFamily="34" charset="-122"/>
                <a:ea typeface="Microsoft YaHei" panose="020B0503020204020204" pitchFamily="34" charset="-122"/>
                <a:sym typeface="+mn-ea"/>
              </a:rPr>
              <a:t> di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chuyển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hẳn</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gốc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do </a:t>
            </a:r>
            <a:r>
              <a:rPr lang="en-US" sz="2400" dirty="0" err="1">
                <a:solidFill>
                  <a:schemeClr val="bg1"/>
                </a:solidFill>
                <a:latin typeface="Microsoft YaHei" panose="020B0503020204020204" pitchFamily="34" charset="-122"/>
                <a:ea typeface="Microsoft YaHei" panose="020B0503020204020204" pitchFamily="34" charset="-122"/>
                <a:sym typeface="+mn-ea"/>
              </a:rPr>
              <a:t>vậy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không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còn</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gốc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tại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nơi</a:t>
            </a:r>
            <a:r>
              <a:rPr lang="en-US" sz="2400" dirty="0">
                <a:solidFill>
                  <a:schemeClr val="bg1"/>
                </a:solidFill>
                <a:latin typeface="Microsoft YaHei" panose="020B0503020204020204" pitchFamily="34" charset="-122"/>
                <a:ea typeface="Microsoft YaHei" panose="020B0503020204020204" pitchFamily="34" charset="-122"/>
                <a:sym typeface="+mn-ea"/>
              </a:rPr>
              <a:t> ban </a:t>
            </a:r>
            <a:r>
              <a:rPr lang="en-US" sz="2400" dirty="0" err="1">
                <a:solidFill>
                  <a:schemeClr val="bg1"/>
                </a:solidFill>
                <a:latin typeface="Microsoft YaHei" panose="020B0503020204020204" pitchFamily="34" charset="-122"/>
                <a:ea typeface="Microsoft YaHei" panose="020B0503020204020204" pitchFamily="34" charset="-122"/>
                <a:sym typeface="+mn-ea"/>
              </a:rPr>
              <a:t>đầu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Hoặc</a:t>
            </a:r>
            <a:r>
              <a:rPr lang="en-US" sz="2400" dirty="0">
                <a:solidFill>
                  <a:schemeClr val="bg1"/>
                </a:solidFill>
                <a:latin typeface="Microsoft YaHei" panose="020B0503020204020204" pitchFamily="34" charset="-122"/>
                <a:ea typeface="Microsoft YaHei" panose="020B0503020204020204" pitchFamily="34" charset="-122"/>
                <a:sym typeface="+mn-ea"/>
              </a:rPr>
              <a:t> ta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mv </a:t>
            </a:r>
            <a:r>
              <a:rPr lang="en-US" sz="2400" dirty="0" err="1">
                <a:solidFill>
                  <a:schemeClr val="bg1"/>
                </a:solidFill>
                <a:latin typeface="Microsoft YaHei" panose="020B0503020204020204" pitchFamily="34" charset="-122"/>
                <a:ea typeface="Microsoft YaHei" panose="020B0503020204020204" pitchFamily="34" charset="-122"/>
                <a:sym typeface="+mn-ea"/>
              </a:rPr>
              <a:t>để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đổi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tên</a:t>
            </a:r>
            <a:r>
              <a:rPr lang="en-US" sz="2400" dirty="0">
                <a:solidFill>
                  <a:schemeClr val="bg1"/>
                </a:solidFill>
                <a:latin typeface="Microsoft YaHei" panose="020B0503020204020204" pitchFamily="34" charset="-122"/>
                <a:ea typeface="Microsoft YaHei" panose="020B0503020204020204" pitchFamily="34" charset="-122"/>
                <a:sym typeface="+mn-ea"/>
              </a:rPr>
              <a:t> file.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Cú</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pháp</a:t>
            </a:r>
            <a:r>
              <a:rPr lang="en-US" sz="2400" dirty="0">
                <a:solidFill>
                  <a:schemeClr val="bg1"/>
                </a:solidFill>
                <a:latin typeface="Microsoft YaHei" panose="020B0503020204020204" pitchFamily="34" charset="-122"/>
                <a:ea typeface="Microsoft YaHei" panose="020B0503020204020204" pitchFamily="34" charset="-122"/>
                <a:sym typeface="+mn-ea"/>
              </a:rPr>
              <a:t>: mv [options] source target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Tùy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chọn</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-f: </a:t>
            </a:r>
            <a:r>
              <a:rPr lang="en-US" sz="2400" dirty="0" err="1">
                <a:solidFill>
                  <a:schemeClr val="bg1"/>
                </a:solidFill>
                <a:latin typeface="Microsoft YaHei" panose="020B0503020204020204" pitchFamily="34" charset="-122"/>
                <a:ea typeface="Microsoft YaHei" panose="020B0503020204020204" pitchFamily="34" charset="-122"/>
                <a:sym typeface="+mn-ea"/>
              </a:rPr>
              <a:t>ép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buộc</a:t>
            </a:r>
            <a:r>
              <a:rPr lang="en-US" sz="2400" dirty="0">
                <a:solidFill>
                  <a:schemeClr val="bg1"/>
                </a:solidFill>
                <a:latin typeface="Microsoft YaHei" panose="020B0503020204020204" pitchFamily="34" charset="-122"/>
                <a:ea typeface="Microsoft YaHei" panose="020B0503020204020204" pitchFamily="34" charset="-122"/>
                <a:sym typeface="+mn-ea"/>
              </a:rPr>
              <a:t> di </a:t>
            </a:r>
            <a:r>
              <a:rPr lang="en-US" sz="2400" dirty="0" err="1">
                <a:solidFill>
                  <a:schemeClr val="bg1"/>
                </a:solidFill>
                <a:latin typeface="Microsoft YaHei" panose="020B0503020204020204" pitchFamily="34" charset="-122"/>
                <a:ea typeface="Microsoft YaHei" panose="020B0503020204020204" pitchFamily="34" charset="-122"/>
                <a:sym typeface="+mn-ea"/>
              </a:rPr>
              <a:t>chuyển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nếu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đường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dẫn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đích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tồn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tại</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a:t>
            </a:r>
            <a:r>
              <a:rPr lang="en-US" sz="2400" dirty="0" err="1">
                <a:solidFill>
                  <a:schemeClr val="bg1"/>
                </a:solidFill>
                <a:latin typeface="Microsoft YaHei" panose="020B0503020204020204" pitchFamily="34" charset="-122"/>
                <a:ea typeface="Microsoft YaHei" panose="020B0503020204020204" pitchFamily="34" charset="-122"/>
                <a:sym typeface="+mn-ea"/>
              </a:rPr>
              <a:t>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nhận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trước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khi</a:t>
            </a:r>
            <a:r>
              <a:rPr lang="en-US" sz="2400" dirty="0">
                <a:solidFill>
                  <a:schemeClr val="bg1"/>
                </a:solidFill>
                <a:latin typeface="Microsoft YaHei" panose="020B0503020204020204" pitchFamily="34" charset="-122"/>
                <a:ea typeface="Microsoft YaHei" panose="020B0503020204020204" pitchFamily="34" charset="-122"/>
                <a:sym typeface="+mn-ea"/>
              </a:rPr>
              <a:t> di </a:t>
            </a:r>
            <a:r>
              <a:rPr lang="en-US" sz="2400" dirty="0" err="1">
                <a:solidFill>
                  <a:schemeClr val="bg1"/>
                </a:solidFill>
                <a:latin typeface="Microsoft YaHei" panose="020B0503020204020204" pitchFamily="34" charset="-122"/>
                <a:ea typeface="Microsoft YaHei" panose="020B0503020204020204" pitchFamily="34" charset="-122"/>
                <a:sym typeface="+mn-ea"/>
              </a:rPr>
              <a:t>chuyển</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endPar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grpSp>
        <p:nvGrpSpPr>
          <p:cNvPr id="830" name="组合 1391"/>
          <p:cNvGrpSpPr/>
          <p:nvPr/>
        </p:nvGrpSpPr>
        <p:grpSpPr bwMode="auto">
          <a:xfrm>
            <a:off x="758825" y="795655"/>
            <a:ext cx="529590" cy="507365"/>
            <a:chOff x="0" y="0"/>
            <a:chExt cx="648669" cy="594613"/>
          </a:xfrm>
          <a:solidFill>
            <a:schemeClr val="bg1"/>
          </a:solidFill>
        </p:grpSpPr>
        <p:sp>
          <p:nvSpPr>
            <p:cNvPr id="831" name="Freeform 589"/>
            <p:cNvSpPr>
              <a:spLocks noChangeArrowheads="1"/>
            </p:cNvSpPr>
            <p:nvPr/>
          </p:nvSpPr>
          <p:spPr bwMode="auto">
            <a:xfrm>
              <a:off x="79148" y="0"/>
              <a:ext cx="569521" cy="515560"/>
            </a:xfrm>
            <a:custGeom>
              <a:avLst/>
              <a:gdLst>
                <a:gd name="T0" fmla="*/ 2147483647 w 298"/>
                <a:gd name="T1" fmla="*/ 2147483647 h 270"/>
                <a:gd name="T2" fmla="*/ 2147483647 w 298"/>
                <a:gd name="T3" fmla="*/ 0 h 270"/>
                <a:gd name="T4" fmla="*/ 2147483647 w 298"/>
                <a:gd name="T5" fmla="*/ 2147483647 h 270"/>
                <a:gd name="T6" fmla="*/ 2147483647 w 298"/>
                <a:gd name="T7" fmla="*/ 2147483647 h 270"/>
                <a:gd name="T8" fmla="*/ 2147483647 w 298"/>
                <a:gd name="T9" fmla="*/ 2147483647 h 270"/>
                <a:gd name="T10" fmla="*/ 2147483647 w 298"/>
                <a:gd name="T11" fmla="*/ 2147483647 h 270"/>
                <a:gd name="T12" fmla="*/ 2147483647 w 298"/>
                <a:gd name="T13" fmla="*/ 2147483647 h 270"/>
                <a:gd name="T14" fmla="*/ 0 w 298"/>
                <a:gd name="T15" fmla="*/ 2147483647 h 270"/>
                <a:gd name="T16" fmla="*/ 2147483647 w 298"/>
                <a:gd name="T17" fmla="*/ 2147483647 h 270"/>
                <a:gd name="T18" fmla="*/ 2147483647 w 298"/>
                <a:gd name="T19" fmla="*/ 2147483647 h 270"/>
                <a:gd name="T20" fmla="*/ 2147483647 w 298"/>
                <a:gd name="T21" fmla="*/ 2147483647 h 270"/>
                <a:gd name="T22" fmla="*/ 2147483647 w 298"/>
                <a:gd name="T23" fmla="*/ 2147483647 h 270"/>
                <a:gd name="T24" fmla="*/ 2147483647 w 298"/>
                <a:gd name="T25" fmla="*/ 2147483647 h 270"/>
                <a:gd name="T26" fmla="*/ 2147483647 w 298"/>
                <a:gd name="T27" fmla="*/ 2147483647 h 2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8"/>
                <a:gd name="T43" fmla="*/ 0 h 270"/>
                <a:gd name="T44" fmla="*/ 298 w 298"/>
                <a:gd name="T45" fmla="*/ 270 h 27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8" h="270">
                  <a:moveTo>
                    <a:pt x="279" y="1"/>
                  </a:moveTo>
                  <a:cubicBezTo>
                    <a:pt x="257" y="0"/>
                    <a:pt x="257" y="0"/>
                    <a:pt x="257" y="0"/>
                  </a:cubicBezTo>
                  <a:cubicBezTo>
                    <a:pt x="257" y="0"/>
                    <a:pt x="298" y="96"/>
                    <a:pt x="237" y="177"/>
                  </a:cubicBezTo>
                  <a:cubicBezTo>
                    <a:pt x="228" y="188"/>
                    <a:pt x="218" y="199"/>
                    <a:pt x="205" y="210"/>
                  </a:cubicBezTo>
                  <a:cubicBezTo>
                    <a:pt x="212" y="195"/>
                    <a:pt x="216" y="179"/>
                    <a:pt x="216" y="162"/>
                  </a:cubicBezTo>
                  <a:cubicBezTo>
                    <a:pt x="216" y="106"/>
                    <a:pt x="173" y="60"/>
                    <a:pt x="119" y="55"/>
                  </a:cubicBezTo>
                  <a:cubicBezTo>
                    <a:pt x="115" y="54"/>
                    <a:pt x="112" y="54"/>
                    <a:pt x="108" y="54"/>
                  </a:cubicBezTo>
                  <a:cubicBezTo>
                    <a:pt x="48" y="54"/>
                    <a:pt x="0" y="102"/>
                    <a:pt x="0" y="162"/>
                  </a:cubicBezTo>
                  <a:cubicBezTo>
                    <a:pt x="0" y="222"/>
                    <a:pt x="48" y="270"/>
                    <a:pt x="108" y="270"/>
                  </a:cubicBezTo>
                  <a:cubicBezTo>
                    <a:pt x="112" y="270"/>
                    <a:pt x="115" y="270"/>
                    <a:pt x="119" y="269"/>
                  </a:cubicBezTo>
                  <a:cubicBezTo>
                    <a:pt x="130" y="268"/>
                    <a:pt x="140" y="265"/>
                    <a:pt x="150" y="261"/>
                  </a:cubicBezTo>
                  <a:cubicBezTo>
                    <a:pt x="200" y="247"/>
                    <a:pt x="256" y="224"/>
                    <a:pt x="283" y="130"/>
                  </a:cubicBezTo>
                  <a:cubicBezTo>
                    <a:pt x="286" y="122"/>
                    <a:pt x="288" y="112"/>
                    <a:pt x="290" y="102"/>
                  </a:cubicBezTo>
                  <a:cubicBezTo>
                    <a:pt x="298" y="48"/>
                    <a:pt x="280" y="2"/>
                    <a:pt x="279" y="1"/>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32" name="Freeform 590"/>
            <p:cNvSpPr>
              <a:spLocks noEditPoints="1" noChangeArrowheads="1"/>
            </p:cNvSpPr>
            <p:nvPr/>
          </p:nvSpPr>
          <p:spPr bwMode="auto">
            <a:xfrm>
              <a:off x="0" y="22341"/>
              <a:ext cx="571241" cy="572272"/>
            </a:xfrm>
            <a:custGeom>
              <a:avLst/>
              <a:gdLst>
                <a:gd name="T0" fmla="*/ 2147483647 w 300"/>
                <a:gd name="T1" fmla="*/ 0 h 300"/>
                <a:gd name="T2" fmla="*/ 0 w 300"/>
                <a:gd name="T3" fmla="*/ 2147483647 h 300"/>
                <a:gd name="T4" fmla="*/ 2147483647 w 300"/>
                <a:gd name="T5" fmla="*/ 2147483647 h 300"/>
                <a:gd name="T6" fmla="*/ 2147483647 w 300"/>
                <a:gd name="T7" fmla="*/ 2147483647 h 300"/>
                <a:gd name="T8" fmla="*/ 2147483647 w 300"/>
                <a:gd name="T9" fmla="*/ 0 h 300"/>
                <a:gd name="T10" fmla="*/ 2147483647 w 300"/>
                <a:gd name="T11" fmla="*/ 2147483647 h 300"/>
                <a:gd name="T12" fmla="*/ 2147483647 w 300"/>
                <a:gd name="T13" fmla="*/ 2147483647 h 300"/>
                <a:gd name="T14" fmla="*/ 2147483647 w 300"/>
                <a:gd name="T15" fmla="*/ 2147483647 h 300"/>
                <a:gd name="T16" fmla="*/ 2147483647 w 300"/>
                <a:gd name="T17" fmla="*/ 2147483647 h 300"/>
                <a:gd name="T18" fmla="*/ 2147483647 w 300"/>
                <a:gd name="T19" fmla="*/ 2147483647 h 300"/>
                <a:gd name="T20" fmla="*/ 2147483647 w 300"/>
                <a:gd name="T21" fmla="*/ 2147483647 h 300"/>
                <a:gd name="T22" fmla="*/ 2147483647 w 300"/>
                <a:gd name="T23" fmla="*/ 2147483647 h 300"/>
                <a:gd name="T24" fmla="*/ 2147483647 w 300"/>
                <a:gd name="T25" fmla="*/ 2147483647 h 300"/>
                <a:gd name="T26" fmla="*/ 2147483647 w 300"/>
                <a:gd name="T27" fmla="*/ 2147483647 h 300"/>
                <a:gd name="T28" fmla="*/ 2147483647 w 300"/>
                <a:gd name="T29" fmla="*/ 2147483647 h 300"/>
                <a:gd name="T30" fmla="*/ 2147483647 w 300"/>
                <a:gd name="T31" fmla="*/ 2147483647 h 300"/>
                <a:gd name="T32" fmla="*/ 2147483647 w 300"/>
                <a:gd name="T33" fmla="*/ 2147483647 h 300"/>
                <a:gd name="T34" fmla="*/ 2147483647 w 300"/>
                <a:gd name="T35" fmla="*/ 2147483647 h 300"/>
                <a:gd name="T36" fmla="*/ 2147483647 w 300"/>
                <a:gd name="T37" fmla="*/ 2147483647 h 300"/>
                <a:gd name="T38" fmla="*/ 2147483647 w 300"/>
                <a:gd name="T39" fmla="*/ 2147483647 h 300"/>
                <a:gd name="T40" fmla="*/ 2147483647 w 300"/>
                <a:gd name="T41" fmla="*/ 2147483647 h 300"/>
                <a:gd name="T42" fmla="*/ 2147483647 w 300"/>
                <a:gd name="T43" fmla="*/ 2147483647 h 300"/>
                <a:gd name="T44" fmla="*/ 2147483647 w 300"/>
                <a:gd name="T45" fmla="*/ 2147483647 h 300"/>
                <a:gd name="T46" fmla="*/ 2147483647 w 300"/>
                <a:gd name="T47" fmla="*/ 2147483647 h 300"/>
                <a:gd name="T48" fmla="*/ 2147483647 w 300"/>
                <a:gd name="T49" fmla="*/ 2147483647 h 300"/>
                <a:gd name="T50" fmla="*/ 2147483647 w 300"/>
                <a:gd name="T51" fmla="*/ 2147483647 h 300"/>
                <a:gd name="T52" fmla="*/ 2147483647 w 300"/>
                <a:gd name="T53" fmla="*/ 2147483647 h 300"/>
                <a:gd name="T54" fmla="*/ 2147483647 w 300"/>
                <a:gd name="T55" fmla="*/ 2147483647 h 300"/>
                <a:gd name="T56" fmla="*/ 2147483647 w 300"/>
                <a:gd name="T57" fmla="*/ 2147483647 h 300"/>
                <a:gd name="T58" fmla="*/ 2147483647 w 300"/>
                <a:gd name="T59" fmla="*/ 2147483647 h 300"/>
                <a:gd name="T60" fmla="*/ 2147483647 w 300"/>
                <a:gd name="T61" fmla="*/ 2147483647 h 300"/>
                <a:gd name="T62" fmla="*/ 2147483647 w 300"/>
                <a:gd name="T63" fmla="*/ 2147483647 h 300"/>
                <a:gd name="T64" fmla="*/ 2147483647 w 300"/>
                <a:gd name="T65" fmla="*/ 2147483647 h 300"/>
                <a:gd name="T66" fmla="*/ 2147483647 w 300"/>
                <a:gd name="T67" fmla="*/ 2147483647 h 300"/>
                <a:gd name="T68" fmla="*/ 2147483647 w 300"/>
                <a:gd name="T69" fmla="*/ 2147483647 h 3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0"/>
                <a:gd name="T106" fmla="*/ 0 h 300"/>
                <a:gd name="T107" fmla="*/ 300 w 300"/>
                <a:gd name="T108" fmla="*/ 300 h 30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0" h="300">
                  <a:moveTo>
                    <a:pt x="150" y="0"/>
                  </a:moveTo>
                  <a:cubicBezTo>
                    <a:pt x="67" y="0"/>
                    <a:pt x="0" y="67"/>
                    <a:pt x="0" y="150"/>
                  </a:cubicBezTo>
                  <a:cubicBezTo>
                    <a:pt x="0" y="233"/>
                    <a:pt x="67" y="300"/>
                    <a:pt x="150" y="300"/>
                  </a:cubicBezTo>
                  <a:cubicBezTo>
                    <a:pt x="233" y="300"/>
                    <a:pt x="300" y="233"/>
                    <a:pt x="300" y="150"/>
                  </a:cubicBezTo>
                  <a:cubicBezTo>
                    <a:pt x="300" y="67"/>
                    <a:pt x="233" y="0"/>
                    <a:pt x="150" y="0"/>
                  </a:cubicBezTo>
                  <a:close/>
                  <a:moveTo>
                    <a:pt x="220" y="63"/>
                  </a:moveTo>
                  <a:cubicBezTo>
                    <a:pt x="239" y="52"/>
                    <a:pt x="256" y="63"/>
                    <a:pt x="267" y="82"/>
                  </a:cubicBezTo>
                  <a:cubicBezTo>
                    <a:pt x="278" y="102"/>
                    <a:pt x="280" y="122"/>
                    <a:pt x="260" y="133"/>
                  </a:cubicBezTo>
                  <a:cubicBezTo>
                    <a:pt x="241" y="144"/>
                    <a:pt x="208" y="142"/>
                    <a:pt x="197" y="123"/>
                  </a:cubicBezTo>
                  <a:cubicBezTo>
                    <a:pt x="186" y="104"/>
                    <a:pt x="201" y="74"/>
                    <a:pt x="220" y="63"/>
                  </a:cubicBezTo>
                  <a:close/>
                  <a:moveTo>
                    <a:pt x="80" y="237"/>
                  </a:moveTo>
                  <a:cubicBezTo>
                    <a:pt x="61" y="248"/>
                    <a:pt x="44" y="237"/>
                    <a:pt x="33" y="218"/>
                  </a:cubicBezTo>
                  <a:cubicBezTo>
                    <a:pt x="22" y="198"/>
                    <a:pt x="20" y="178"/>
                    <a:pt x="40" y="167"/>
                  </a:cubicBezTo>
                  <a:cubicBezTo>
                    <a:pt x="59" y="156"/>
                    <a:pt x="92" y="158"/>
                    <a:pt x="103" y="177"/>
                  </a:cubicBezTo>
                  <a:cubicBezTo>
                    <a:pt x="114" y="196"/>
                    <a:pt x="99" y="226"/>
                    <a:pt x="80" y="237"/>
                  </a:cubicBezTo>
                  <a:close/>
                  <a:moveTo>
                    <a:pt x="103" y="123"/>
                  </a:moveTo>
                  <a:cubicBezTo>
                    <a:pt x="92" y="142"/>
                    <a:pt x="59" y="144"/>
                    <a:pt x="40" y="133"/>
                  </a:cubicBezTo>
                  <a:cubicBezTo>
                    <a:pt x="20" y="122"/>
                    <a:pt x="22" y="102"/>
                    <a:pt x="33" y="82"/>
                  </a:cubicBezTo>
                  <a:cubicBezTo>
                    <a:pt x="44" y="63"/>
                    <a:pt x="61" y="52"/>
                    <a:pt x="80" y="63"/>
                  </a:cubicBezTo>
                  <a:cubicBezTo>
                    <a:pt x="99" y="74"/>
                    <a:pt x="114" y="104"/>
                    <a:pt x="103" y="123"/>
                  </a:cubicBezTo>
                  <a:close/>
                  <a:moveTo>
                    <a:pt x="150" y="285"/>
                  </a:moveTo>
                  <a:cubicBezTo>
                    <a:pt x="128" y="285"/>
                    <a:pt x="110" y="277"/>
                    <a:pt x="110" y="254"/>
                  </a:cubicBezTo>
                  <a:cubicBezTo>
                    <a:pt x="110" y="232"/>
                    <a:pt x="128" y="204"/>
                    <a:pt x="150" y="204"/>
                  </a:cubicBezTo>
                  <a:cubicBezTo>
                    <a:pt x="172" y="204"/>
                    <a:pt x="190" y="232"/>
                    <a:pt x="190" y="254"/>
                  </a:cubicBezTo>
                  <a:cubicBezTo>
                    <a:pt x="190" y="277"/>
                    <a:pt x="172" y="285"/>
                    <a:pt x="150" y="285"/>
                  </a:cubicBezTo>
                  <a:close/>
                  <a:moveTo>
                    <a:pt x="150" y="96"/>
                  </a:moveTo>
                  <a:cubicBezTo>
                    <a:pt x="128" y="96"/>
                    <a:pt x="110" y="68"/>
                    <a:pt x="110" y="46"/>
                  </a:cubicBezTo>
                  <a:cubicBezTo>
                    <a:pt x="110" y="23"/>
                    <a:pt x="128" y="15"/>
                    <a:pt x="150" y="15"/>
                  </a:cubicBezTo>
                  <a:cubicBezTo>
                    <a:pt x="172" y="15"/>
                    <a:pt x="190" y="23"/>
                    <a:pt x="190" y="46"/>
                  </a:cubicBezTo>
                  <a:cubicBezTo>
                    <a:pt x="190" y="68"/>
                    <a:pt x="172" y="96"/>
                    <a:pt x="150" y="96"/>
                  </a:cubicBezTo>
                  <a:close/>
                  <a:moveTo>
                    <a:pt x="267" y="218"/>
                  </a:moveTo>
                  <a:cubicBezTo>
                    <a:pt x="256" y="237"/>
                    <a:pt x="239" y="248"/>
                    <a:pt x="220" y="237"/>
                  </a:cubicBezTo>
                  <a:cubicBezTo>
                    <a:pt x="201" y="226"/>
                    <a:pt x="186" y="196"/>
                    <a:pt x="197" y="177"/>
                  </a:cubicBezTo>
                  <a:cubicBezTo>
                    <a:pt x="208" y="158"/>
                    <a:pt x="241" y="156"/>
                    <a:pt x="260" y="167"/>
                  </a:cubicBezTo>
                  <a:cubicBezTo>
                    <a:pt x="280" y="178"/>
                    <a:pt x="278" y="198"/>
                    <a:pt x="267" y="218"/>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33" name="Oval 591"/>
            <p:cNvSpPr>
              <a:spLocks noChangeArrowheads="1"/>
            </p:cNvSpPr>
            <p:nvPr/>
          </p:nvSpPr>
          <p:spPr bwMode="auto">
            <a:xfrm>
              <a:off x="249488" y="273248"/>
              <a:ext cx="73986" cy="72178"/>
            </a:xfrm>
            <a:prstGeom prst="ellipse">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834" name="Oval 592"/>
            <p:cNvSpPr>
              <a:spLocks noChangeArrowheads="1"/>
            </p:cNvSpPr>
            <p:nvPr/>
          </p:nvSpPr>
          <p:spPr bwMode="auto">
            <a:xfrm>
              <a:off x="271856" y="225129"/>
              <a:ext cx="29251" cy="30934"/>
            </a:xfrm>
            <a:prstGeom prst="ellipse">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835" name="Oval 593"/>
            <p:cNvSpPr>
              <a:spLocks noChangeArrowheads="1"/>
            </p:cNvSpPr>
            <p:nvPr/>
          </p:nvSpPr>
          <p:spPr bwMode="auto">
            <a:xfrm>
              <a:off x="271856" y="362611"/>
              <a:ext cx="29251" cy="30934"/>
            </a:xfrm>
            <a:prstGeom prst="ellipse">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836" name="Freeform 594"/>
            <p:cNvSpPr>
              <a:spLocks noChangeArrowheads="1"/>
            </p:cNvSpPr>
            <p:nvPr/>
          </p:nvSpPr>
          <p:spPr bwMode="auto">
            <a:xfrm>
              <a:off x="316592" y="244032"/>
              <a:ext cx="34412" cy="34371"/>
            </a:xfrm>
            <a:custGeom>
              <a:avLst/>
              <a:gdLst>
                <a:gd name="T0" fmla="*/ 2147483647 w 18"/>
                <a:gd name="T1" fmla="*/ 2147483647 h 18"/>
                <a:gd name="T2" fmla="*/ 2147483647 w 18"/>
                <a:gd name="T3" fmla="*/ 2147483647 h 18"/>
                <a:gd name="T4" fmla="*/ 2147483647 w 18"/>
                <a:gd name="T5" fmla="*/ 2147483647 h 18"/>
                <a:gd name="T6" fmla="*/ 2147483647 w 18"/>
                <a:gd name="T7" fmla="*/ 2147483647 h 18"/>
                <a:gd name="T8" fmla="*/ 2147483647 w 18"/>
                <a:gd name="T9" fmla="*/ 214748364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5" y="14"/>
                  </a:moveTo>
                  <a:cubicBezTo>
                    <a:pt x="12" y="18"/>
                    <a:pt x="7" y="18"/>
                    <a:pt x="4" y="14"/>
                  </a:cubicBezTo>
                  <a:cubicBezTo>
                    <a:pt x="0" y="11"/>
                    <a:pt x="0" y="6"/>
                    <a:pt x="4" y="3"/>
                  </a:cubicBezTo>
                  <a:cubicBezTo>
                    <a:pt x="7" y="0"/>
                    <a:pt x="12" y="0"/>
                    <a:pt x="15" y="3"/>
                  </a:cubicBezTo>
                  <a:cubicBezTo>
                    <a:pt x="18" y="6"/>
                    <a:pt x="18" y="11"/>
                    <a:pt x="15" y="14"/>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37" name="Freeform 595"/>
            <p:cNvSpPr>
              <a:spLocks noChangeArrowheads="1"/>
            </p:cNvSpPr>
            <p:nvPr/>
          </p:nvSpPr>
          <p:spPr bwMode="auto">
            <a:xfrm>
              <a:off x="220238" y="340270"/>
              <a:ext cx="36133" cy="32653"/>
            </a:xfrm>
            <a:custGeom>
              <a:avLst/>
              <a:gdLst>
                <a:gd name="T0" fmla="*/ 2147483647 w 18"/>
                <a:gd name="T1" fmla="*/ 2147483647 h 18"/>
                <a:gd name="T2" fmla="*/ 2147483647 w 18"/>
                <a:gd name="T3" fmla="*/ 2147483647 h 18"/>
                <a:gd name="T4" fmla="*/ 2147483647 w 18"/>
                <a:gd name="T5" fmla="*/ 2147483647 h 18"/>
                <a:gd name="T6" fmla="*/ 2147483647 w 18"/>
                <a:gd name="T7" fmla="*/ 2147483647 h 18"/>
                <a:gd name="T8" fmla="*/ 2147483647 w 18"/>
                <a:gd name="T9" fmla="*/ 214748364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4" y="15"/>
                  </a:moveTo>
                  <a:cubicBezTo>
                    <a:pt x="11" y="18"/>
                    <a:pt x="6" y="18"/>
                    <a:pt x="3" y="15"/>
                  </a:cubicBezTo>
                  <a:cubicBezTo>
                    <a:pt x="0" y="12"/>
                    <a:pt x="0" y="7"/>
                    <a:pt x="3" y="4"/>
                  </a:cubicBezTo>
                  <a:cubicBezTo>
                    <a:pt x="6" y="0"/>
                    <a:pt x="11" y="0"/>
                    <a:pt x="14" y="4"/>
                  </a:cubicBezTo>
                  <a:cubicBezTo>
                    <a:pt x="18" y="7"/>
                    <a:pt x="18" y="12"/>
                    <a:pt x="14" y="15"/>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38" name="Freeform 596"/>
            <p:cNvSpPr>
              <a:spLocks noChangeArrowheads="1"/>
            </p:cNvSpPr>
            <p:nvPr/>
          </p:nvSpPr>
          <p:spPr bwMode="auto">
            <a:xfrm>
              <a:off x="316592" y="340270"/>
              <a:ext cx="34412" cy="32653"/>
            </a:xfrm>
            <a:custGeom>
              <a:avLst/>
              <a:gdLst>
                <a:gd name="T0" fmla="*/ 2147483647 w 18"/>
                <a:gd name="T1" fmla="*/ 2147483647 h 18"/>
                <a:gd name="T2" fmla="*/ 2147483647 w 18"/>
                <a:gd name="T3" fmla="*/ 2147483647 h 18"/>
                <a:gd name="T4" fmla="*/ 2147483647 w 18"/>
                <a:gd name="T5" fmla="*/ 2147483647 h 18"/>
                <a:gd name="T6" fmla="*/ 2147483647 w 18"/>
                <a:gd name="T7" fmla="*/ 2147483647 h 18"/>
                <a:gd name="T8" fmla="*/ 2147483647 w 18"/>
                <a:gd name="T9" fmla="*/ 214748364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4" y="15"/>
                  </a:moveTo>
                  <a:cubicBezTo>
                    <a:pt x="0" y="12"/>
                    <a:pt x="0" y="7"/>
                    <a:pt x="4" y="4"/>
                  </a:cubicBezTo>
                  <a:cubicBezTo>
                    <a:pt x="7" y="0"/>
                    <a:pt x="12" y="0"/>
                    <a:pt x="15" y="4"/>
                  </a:cubicBezTo>
                  <a:cubicBezTo>
                    <a:pt x="18" y="7"/>
                    <a:pt x="18" y="12"/>
                    <a:pt x="15" y="15"/>
                  </a:cubicBezTo>
                  <a:cubicBezTo>
                    <a:pt x="12" y="18"/>
                    <a:pt x="7" y="18"/>
                    <a:pt x="4" y="15"/>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39" name="Freeform 597"/>
            <p:cNvSpPr>
              <a:spLocks noChangeArrowheads="1"/>
            </p:cNvSpPr>
            <p:nvPr/>
          </p:nvSpPr>
          <p:spPr bwMode="auto">
            <a:xfrm>
              <a:off x="220238" y="244032"/>
              <a:ext cx="36133" cy="34371"/>
            </a:xfrm>
            <a:custGeom>
              <a:avLst/>
              <a:gdLst>
                <a:gd name="T0" fmla="*/ 2147483647 w 18"/>
                <a:gd name="T1" fmla="*/ 2147483647 h 18"/>
                <a:gd name="T2" fmla="*/ 2147483647 w 18"/>
                <a:gd name="T3" fmla="*/ 2147483647 h 18"/>
                <a:gd name="T4" fmla="*/ 2147483647 w 18"/>
                <a:gd name="T5" fmla="*/ 2147483647 h 18"/>
                <a:gd name="T6" fmla="*/ 2147483647 w 18"/>
                <a:gd name="T7" fmla="*/ 2147483647 h 18"/>
                <a:gd name="T8" fmla="*/ 2147483647 w 18"/>
                <a:gd name="T9" fmla="*/ 214748364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3" y="14"/>
                  </a:moveTo>
                  <a:cubicBezTo>
                    <a:pt x="0" y="11"/>
                    <a:pt x="0" y="6"/>
                    <a:pt x="3" y="3"/>
                  </a:cubicBezTo>
                  <a:cubicBezTo>
                    <a:pt x="6" y="0"/>
                    <a:pt x="11" y="0"/>
                    <a:pt x="14" y="3"/>
                  </a:cubicBezTo>
                  <a:cubicBezTo>
                    <a:pt x="18" y="6"/>
                    <a:pt x="18" y="11"/>
                    <a:pt x="14" y="14"/>
                  </a:cubicBezTo>
                  <a:cubicBezTo>
                    <a:pt x="11" y="18"/>
                    <a:pt x="6" y="18"/>
                    <a:pt x="3" y="14"/>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40" name="Oval 598"/>
            <p:cNvSpPr>
              <a:spLocks noChangeArrowheads="1"/>
            </p:cNvSpPr>
            <p:nvPr/>
          </p:nvSpPr>
          <p:spPr bwMode="auto">
            <a:xfrm>
              <a:off x="338960" y="293870"/>
              <a:ext cx="30971" cy="30934"/>
            </a:xfrm>
            <a:prstGeom prst="ellipse">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841" name="Oval 599"/>
            <p:cNvSpPr>
              <a:spLocks noChangeArrowheads="1"/>
            </p:cNvSpPr>
            <p:nvPr/>
          </p:nvSpPr>
          <p:spPr bwMode="auto">
            <a:xfrm>
              <a:off x="203032" y="293870"/>
              <a:ext cx="29251" cy="30934"/>
            </a:xfrm>
            <a:prstGeom prst="ellipse">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842" name="Freeform 600"/>
            <p:cNvSpPr>
              <a:spLocks noEditPoints="1" noChangeArrowheads="1"/>
            </p:cNvSpPr>
            <p:nvPr/>
          </p:nvSpPr>
          <p:spPr bwMode="auto">
            <a:xfrm>
              <a:off x="208194" y="232003"/>
              <a:ext cx="330356" cy="328240"/>
            </a:xfrm>
            <a:custGeom>
              <a:avLst/>
              <a:gdLst>
                <a:gd name="T0" fmla="*/ 2147483647 w 173"/>
                <a:gd name="T1" fmla="*/ 2147483647 h 172"/>
                <a:gd name="T2" fmla="*/ 2147483647 w 173"/>
                <a:gd name="T3" fmla="*/ 2147483647 h 172"/>
                <a:gd name="T4" fmla="*/ 2147483647 w 173"/>
                <a:gd name="T5" fmla="*/ 2147483647 h 172"/>
                <a:gd name="T6" fmla="*/ 2147483647 w 173"/>
                <a:gd name="T7" fmla="*/ 2147483647 h 172"/>
                <a:gd name="T8" fmla="*/ 2147483647 w 173"/>
                <a:gd name="T9" fmla="*/ 2147483647 h 172"/>
                <a:gd name="T10" fmla="*/ 2147483647 w 173"/>
                <a:gd name="T11" fmla="*/ 2147483647 h 172"/>
                <a:gd name="T12" fmla="*/ 2147483647 w 173"/>
                <a:gd name="T13" fmla="*/ 2147483647 h 172"/>
                <a:gd name="T14" fmla="*/ 2147483647 w 173"/>
                <a:gd name="T15" fmla="*/ 2147483647 h 172"/>
                <a:gd name="T16" fmla="*/ 2147483647 w 173"/>
                <a:gd name="T17" fmla="*/ 2147483647 h 172"/>
                <a:gd name="T18" fmla="*/ 2147483647 w 173"/>
                <a:gd name="T19" fmla="*/ 2147483647 h 172"/>
                <a:gd name="T20" fmla="*/ 2147483647 w 173"/>
                <a:gd name="T21" fmla="*/ 2147483647 h 172"/>
                <a:gd name="T22" fmla="*/ 2147483647 w 173"/>
                <a:gd name="T23" fmla="*/ 2147483647 h 172"/>
                <a:gd name="T24" fmla="*/ 2147483647 w 173"/>
                <a:gd name="T25" fmla="*/ 2147483647 h 172"/>
                <a:gd name="T26" fmla="*/ 2147483647 w 173"/>
                <a:gd name="T27" fmla="*/ 2147483647 h 172"/>
                <a:gd name="T28" fmla="*/ 2147483647 w 173"/>
                <a:gd name="T29" fmla="*/ 2147483647 h 172"/>
                <a:gd name="T30" fmla="*/ 2147483647 w 173"/>
                <a:gd name="T31" fmla="*/ 2147483647 h 172"/>
                <a:gd name="T32" fmla="*/ 2147483647 w 173"/>
                <a:gd name="T33" fmla="*/ 2147483647 h 172"/>
                <a:gd name="T34" fmla="*/ 2147483647 w 173"/>
                <a:gd name="T35" fmla="*/ 2147483647 h 172"/>
                <a:gd name="T36" fmla="*/ 2147483647 w 173"/>
                <a:gd name="T37" fmla="*/ 0 h 172"/>
                <a:gd name="T38" fmla="*/ 2147483647 w 173"/>
                <a:gd name="T39" fmla="*/ 2147483647 h 172"/>
                <a:gd name="T40" fmla="*/ 2147483647 w 173"/>
                <a:gd name="T41" fmla="*/ 2147483647 h 172"/>
                <a:gd name="T42" fmla="*/ 2147483647 w 173"/>
                <a:gd name="T43" fmla="*/ 2147483647 h 172"/>
                <a:gd name="T44" fmla="*/ 2147483647 w 173"/>
                <a:gd name="T45" fmla="*/ 2147483647 h 172"/>
                <a:gd name="T46" fmla="*/ 2147483647 w 173"/>
                <a:gd name="T47" fmla="*/ 2147483647 h 172"/>
                <a:gd name="T48" fmla="*/ 2147483647 w 173"/>
                <a:gd name="T49" fmla="*/ 2147483647 h 172"/>
                <a:gd name="T50" fmla="*/ 2147483647 w 173"/>
                <a:gd name="T51" fmla="*/ 2147483647 h 172"/>
                <a:gd name="T52" fmla="*/ 2147483647 w 173"/>
                <a:gd name="T53" fmla="*/ 2147483647 h 172"/>
                <a:gd name="T54" fmla="*/ 2147483647 w 173"/>
                <a:gd name="T55" fmla="*/ 2147483647 h 172"/>
                <a:gd name="T56" fmla="*/ 2147483647 w 173"/>
                <a:gd name="T57" fmla="*/ 2147483647 h 172"/>
                <a:gd name="T58" fmla="*/ 2147483647 w 173"/>
                <a:gd name="T59" fmla="*/ 2147483647 h 172"/>
                <a:gd name="T60" fmla="*/ 0 w 173"/>
                <a:gd name="T61" fmla="*/ 2147483647 h 172"/>
                <a:gd name="T62" fmla="*/ 2147483647 w 173"/>
                <a:gd name="T63" fmla="*/ 2147483647 h 172"/>
                <a:gd name="T64" fmla="*/ 2147483647 w 173"/>
                <a:gd name="T65" fmla="*/ 2147483647 h 172"/>
                <a:gd name="T66" fmla="*/ 2147483647 w 173"/>
                <a:gd name="T67" fmla="*/ 2147483647 h 172"/>
                <a:gd name="T68" fmla="*/ 2147483647 w 173"/>
                <a:gd name="T69" fmla="*/ 2147483647 h 172"/>
                <a:gd name="T70" fmla="*/ 2147483647 w 173"/>
                <a:gd name="T71" fmla="*/ 2147483647 h 172"/>
                <a:gd name="T72" fmla="*/ 2147483647 w 173"/>
                <a:gd name="T73" fmla="*/ 2147483647 h 172"/>
                <a:gd name="T74" fmla="*/ 2147483647 w 173"/>
                <a:gd name="T75" fmla="*/ 2147483647 h 172"/>
                <a:gd name="T76" fmla="*/ 2147483647 w 173"/>
                <a:gd name="T77" fmla="*/ 2147483647 h 172"/>
                <a:gd name="T78" fmla="*/ 2147483647 w 173"/>
                <a:gd name="T79" fmla="*/ 2147483647 h 172"/>
                <a:gd name="T80" fmla="*/ 2147483647 w 173"/>
                <a:gd name="T81" fmla="*/ 2147483647 h 172"/>
                <a:gd name="T82" fmla="*/ 2147483647 w 173"/>
                <a:gd name="T83" fmla="*/ 2147483647 h 172"/>
                <a:gd name="T84" fmla="*/ 2147483647 w 173"/>
                <a:gd name="T85" fmla="*/ 2147483647 h 172"/>
                <a:gd name="T86" fmla="*/ 2147483647 w 173"/>
                <a:gd name="T87" fmla="*/ 2147483647 h 172"/>
                <a:gd name="T88" fmla="*/ 2147483647 w 173"/>
                <a:gd name="T89" fmla="*/ 2147483647 h 172"/>
                <a:gd name="T90" fmla="*/ 2147483647 w 173"/>
                <a:gd name="T91" fmla="*/ 2147483647 h 172"/>
                <a:gd name="T92" fmla="*/ 2147483647 w 173"/>
                <a:gd name="T93" fmla="*/ 2147483647 h 172"/>
                <a:gd name="T94" fmla="*/ 2147483647 w 173"/>
                <a:gd name="T95" fmla="*/ 2147483647 h 172"/>
                <a:gd name="T96" fmla="*/ 2147483647 w 173"/>
                <a:gd name="T97" fmla="*/ 2147483647 h 172"/>
                <a:gd name="T98" fmla="*/ 2147483647 w 173"/>
                <a:gd name="T99" fmla="*/ 2147483647 h 172"/>
                <a:gd name="T100" fmla="*/ 2147483647 w 173"/>
                <a:gd name="T101" fmla="*/ 2147483647 h 172"/>
                <a:gd name="T102" fmla="*/ 2147483647 w 173"/>
                <a:gd name="T103" fmla="*/ 2147483647 h 172"/>
                <a:gd name="T104" fmla="*/ 2147483647 w 173"/>
                <a:gd name="T105" fmla="*/ 2147483647 h 172"/>
                <a:gd name="T106" fmla="*/ 2147483647 w 173"/>
                <a:gd name="T107" fmla="*/ 2147483647 h 172"/>
                <a:gd name="T108" fmla="*/ 2147483647 w 173"/>
                <a:gd name="T109" fmla="*/ 2147483647 h 172"/>
                <a:gd name="T110" fmla="*/ 2147483647 w 173"/>
                <a:gd name="T111" fmla="*/ 2147483647 h 172"/>
                <a:gd name="T112" fmla="*/ 2147483647 w 173"/>
                <a:gd name="T113" fmla="*/ 2147483647 h 172"/>
                <a:gd name="T114" fmla="*/ 2147483647 w 173"/>
                <a:gd name="T115" fmla="*/ 2147483647 h 172"/>
                <a:gd name="T116" fmla="*/ 2147483647 w 173"/>
                <a:gd name="T117" fmla="*/ 2147483647 h 1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3"/>
                <a:gd name="T178" fmla="*/ 0 h 172"/>
                <a:gd name="T179" fmla="*/ 173 w 173"/>
                <a:gd name="T180" fmla="*/ 172 h 1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3" h="172">
                  <a:moveTo>
                    <a:pt x="34" y="8"/>
                  </a:moveTo>
                  <a:cubicBezTo>
                    <a:pt x="34" y="8"/>
                    <a:pt x="34" y="8"/>
                    <a:pt x="34" y="8"/>
                  </a:cubicBezTo>
                  <a:cubicBezTo>
                    <a:pt x="34" y="8"/>
                    <a:pt x="34" y="8"/>
                    <a:pt x="34" y="8"/>
                  </a:cubicBezTo>
                  <a:close/>
                  <a:moveTo>
                    <a:pt x="35" y="22"/>
                  </a:moveTo>
                  <a:cubicBezTo>
                    <a:pt x="21" y="9"/>
                    <a:pt x="21" y="9"/>
                    <a:pt x="21" y="9"/>
                  </a:cubicBezTo>
                  <a:cubicBezTo>
                    <a:pt x="25" y="12"/>
                    <a:pt x="25" y="17"/>
                    <a:pt x="21" y="20"/>
                  </a:cubicBezTo>
                  <a:cubicBezTo>
                    <a:pt x="18" y="24"/>
                    <a:pt x="13" y="24"/>
                    <a:pt x="10" y="20"/>
                  </a:cubicBezTo>
                  <a:cubicBezTo>
                    <a:pt x="23" y="34"/>
                    <a:pt x="23" y="34"/>
                    <a:pt x="23" y="34"/>
                  </a:cubicBezTo>
                  <a:cubicBezTo>
                    <a:pt x="25" y="28"/>
                    <a:pt x="29" y="24"/>
                    <a:pt x="35" y="22"/>
                  </a:cubicBezTo>
                  <a:close/>
                  <a:moveTo>
                    <a:pt x="162" y="100"/>
                  </a:moveTo>
                  <a:cubicBezTo>
                    <a:pt x="161" y="102"/>
                    <a:pt x="159" y="105"/>
                    <a:pt x="158" y="108"/>
                  </a:cubicBezTo>
                  <a:cubicBezTo>
                    <a:pt x="147" y="127"/>
                    <a:pt x="130" y="138"/>
                    <a:pt x="111" y="127"/>
                  </a:cubicBezTo>
                  <a:cubicBezTo>
                    <a:pt x="92" y="116"/>
                    <a:pt x="77" y="86"/>
                    <a:pt x="88" y="67"/>
                  </a:cubicBezTo>
                  <a:cubicBezTo>
                    <a:pt x="93" y="58"/>
                    <a:pt x="103" y="53"/>
                    <a:pt x="113" y="51"/>
                  </a:cubicBezTo>
                  <a:cubicBezTo>
                    <a:pt x="74" y="12"/>
                    <a:pt x="74" y="12"/>
                    <a:pt x="74" y="12"/>
                  </a:cubicBezTo>
                  <a:cubicBezTo>
                    <a:pt x="75" y="14"/>
                    <a:pt x="74" y="18"/>
                    <a:pt x="72" y="20"/>
                  </a:cubicBezTo>
                  <a:cubicBezTo>
                    <a:pt x="69" y="24"/>
                    <a:pt x="64" y="24"/>
                    <a:pt x="61" y="20"/>
                  </a:cubicBezTo>
                  <a:cubicBezTo>
                    <a:pt x="58" y="18"/>
                    <a:pt x="58" y="14"/>
                    <a:pt x="59" y="11"/>
                  </a:cubicBezTo>
                  <a:cubicBezTo>
                    <a:pt x="48" y="0"/>
                    <a:pt x="48" y="0"/>
                    <a:pt x="48" y="0"/>
                  </a:cubicBezTo>
                  <a:cubicBezTo>
                    <a:pt x="49" y="1"/>
                    <a:pt x="49" y="3"/>
                    <a:pt x="49" y="4"/>
                  </a:cubicBezTo>
                  <a:cubicBezTo>
                    <a:pt x="49" y="9"/>
                    <a:pt x="45" y="12"/>
                    <a:pt x="41" y="12"/>
                  </a:cubicBezTo>
                  <a:cubicBezTo>
                    <a:pt x="40" y="12"/>
                    <a:pt x="38" y="12"/>
                    <a:pt x="37" y="11"/>
                  </a:cubicBezTo>
                  <a:cubicBezTo>
                    <a:pt x="49" y="23"/>
                    <a:pt x="49" y="23"/>
                    <a:pt x="49" y="23"/>
                  </a:cubicBezTo>
                  <a:cubicBezTo>
                    <a:pt x="55" y="26"/>
                    <a:pt x="60" y="32"/>
                    <a:pt x="60" y="40"/>
                  </a:cubicBezTo>
                  <a:cubicBezTo>
                    <a:pt x="60" y="50"/>
                    <a:pt x="51" y="59"/>
                    <a:pt x="41" y="59"/>
                  </a:cubicBezTo>
                  <a:cubicBezTo>
                    <a:pt x="33" y="59"/>
                    <a:pt x="26" y="54"/>
                    <a:pt x="24" y="47"/>
                  </a:cubicBezTo>
                  <a:cubicBezTo>
                    <a:pt x="12" y="35"/>
                    <a:pt x="12" y="35"/>
                    <a:pt x="12" y="35"/>
                  </a:cubicBezTo>
                  <a:cubicBezTo>
                    <a:pt x="13" y="36"/>
                    <a:pt x="13" y="38"/>
                    <a:pt x="13" y="40"/>
                  </a:cubicBezTo>
                  <a:cubicBezTo>
                    <a:pt x="13" y="41"/>
                    <a:pt x="13" y="42"/>
                    <a:pt x="13" y="43"/>
                  </a:cubicBezTo>
                  <a:cubicBezTo>
                    <a:pt x="12" y="46"/>
                    <a:pt x="9" y="48"/>
                    <a:pt x="5" y="48"/>
                  </a:cubicBezTo>
                  <a:cubicBezTo>
                    <a:pt x="3" y="48"/>
                    <a:pt x="1" y="48"/>
                    <a:pt x="0" y="46"/>
                  </a:cubicBezTo>
                  <a:cubicBezTo>
                    <a:pt x="12" y="58"/>
                    <a:pt x="12" y="58"/>
                    <a:pt x="12" y="58"/>
                  </a:cubicBezTo>
                  <a:cubicBezTo>
                    <a:pt x="15" y="57"/>
                    <a:pt x="19" y="57"/>
                    <a:pt x="21" y="60"/>
                  </a:cubicBezTo>
                  <a:cubicBezTo>
                    <a:pt x="25" y="63"/>
                    <a:pt x="25" y="68"/>
                    <a:pt x="21" y="71"/>
                  </a:cubicBezTo>
                  <a:cubicBezTo>
                    <a:pt x="18" y="74"/>
                    <a:pt x="14" y="74"/>
                    <a:pt x="11" y="71"/>
                  </a:cubicBezTo>
                  <a:cubicBezTo>
                    <a:pt x="10" y="71"/>
                    <a:pt x="10" y="71"/>
                    <a:pt x="10" y="71"/>
                  </a:cubicBezTo>
                  <a:cubicBezTo>
                    <a:pt x="34" y="95"/>
                    <a:pt x="34" y="95"/>
                    <a:pt x="34" y="95"/>
                  </a:cubicBezTo>
                  <a:cubicBezTo>
                    <a:pt x="36" y="95"/>
                    <a:pt x="39" y="94"/>
                    <a:pt x="41" y="94"/>
                  </a:cubicBezTo>
                  <a:cubicBezTo>
                    <a:pt x="63" y="94"/>
                    <a:pt x="80" y="120"/>
                    <a:pt x="81" y="142"/>
                  </a:cubicBezTo>
                  <a:cubicBezTo>
                    <a:pt x="112" y="172"/>
                    <a:pt x="112" y="172"/>
                    <a:pt x="112" y="172"/>
                  </a:cubicBezTo>
                  <a:cubicBezTo>
                    <a:pt x="138" y="159"/>
                    <a:pt x="159" y="137"/>
                    <a:pt x="173" y="111"/>
                  </a:cubicBezTo>
                  <a:lnTo>
                    <a:pt x="162" y="100"/>
                  </a:lnTo>
                  <a:close/>
                  <a:moveTo>
                    <a:pt x="41" y="84"/>
                  </a:moveTo>
                  <a:cubicBezTo>
                    <a:pt x="37" y="84"/>
                    <a:pt x="33" y="80"/>
                    <a:pt x="33" y="76"/>
                  </a:cubicBezTo>
                  <a:cubicBezTo>
                    <a:pt x="33" y="71"/>
                    <a:pt x="37" y="68"/>
                    <a:pt x="41" y="68"/>
                  </a:cubicBezTo>
                  <a:cubicBezTo>
                    <a:pt x="45" y="68"/>
                    <a:pt x="49" y="71"/>
                    <a:pt x="49" y="76"/>
                  </a:cubicBezTo>
                  <a:cubicBezTo>
                    <a:pt x="49" y="80"/>
                    <a:pt x="45" y="84"/>
                    <a:pt x="41" y="84"/>
                  </a:cubicBezTo>
                  <a:close/>
                  <a:moveTo>
                    <a:pt x="72" y="71"/>
                  </a:moveTo>
                  <a:cubicBezTo>
                    <a:pt x="69" y="74"/>
                    <a:pt x="64" y="74"/>
                    <a:pt x="61" y="71"/>
                  </a:cubicBezTo>
                  <a:cubicBezTo>
                    <a:pt x="57" y="68"/>
                    <a:pt x="57" y="63"/>
                    <a:pt x="61" y="60"/>
                  </a:cubicBezTo>
                  <a:cubicBezTo>
                    <a:pt x="64" y="56"/>
                    <a:pt x="69" y="56"/>
                    <a:pt x="72" y="60"/>
                  </a:cubicBezTo>
                  <a:cubicBezTo>
                    <a:pt x="75" y="63"/>
                    <a:pt x="75" y="68"/>
                    <a:pt x="72" y="71"/>
                  </a:cubicBezTo>
                  <a:close/>
                  <a:moveTo>
                    <a:pt x="77" y="48"/>
                  </a:moveTo>
                  <a:cubicBezTo>
                    <a:pt x="72" y="48"/>
                    <a:pt x="69" y="45"/>
                    <a:pt x="69" y="40"/>
                  </a:cubicBezTo>
                  <a:cubicBezTo>
                    <a:pt x="69" y="39"/>
                    <a:pt x="69" y="38"/>
                    <a:pt x="69" y="37"/>
                  </a:cubicBezTo>
                  <a:cubicBezTo>
                    <a:pt x="70" y="34"/>
                    <a:pt x="73" y="32"/>
                    <a:pt x="77" y="32"/>
                  </a:cubicBezTo>
                  <a:cubicBezTo>
                    <a:pt x="81" y="32"/>
                    <a:pt x="85" y="36"/>
                    <a:pt x="85" y="40"/>
                  </a:cubicBezTo>
                  <a:cubicBezTo>
                    <a:pt x="85" y="41"/>
                    <a:pt x="85" y="42"/>
                    <a:pt x="84" y="43"/>
                  </a:cubicBezTo>
                  <a:cubicBezTo>
                    <a:pt x="83" y="46"/>
                    <a:pt x="80" y="48"/>
                    <a:pt x="77" y="48"/>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图片 189"/>
          <p:cNvPicPr>
            <a:picLocks noChangeAspect="1"/>
          </p:cNvPicPr>
          <p:nvPr/>
        </p:nvPicPr>
        <p:blipFill>
          <a:blip r:embed="rId1"/>
          <a:stretch>
            <a:fillRect/>
          </a:stretch>
        </p:blipFill>
        <p:spPr>
          <a:xfrm>
            <a:off x="7680615" y="4671549"/>
            <a:ext cx="9661962" cy="5608806"/>
          </a:xfrm>
          <a:prstGeom prst="rect">
            <a:avLst/>
          </a:prstGeom>
          <a:scene3d>
            <a:camera prst="orthographicFront">
              <a:rot lat="0" lon="10800000" rev="0"/>
            </a:camera>
            <a:lightRig rig="threePt" dir="t"/>
          </a:scene3d>
        </p:spPr>
      </p:pic>
      <p:sp>
        <p:nvSpPr>
          <p:cNvPr id="156" name="平行四边形 155"/>
          <p:cNvSpPr/>
          <p:nvPr/>
        </p:nvSpPr>
        <p:spPr>
          <a:xfrm>
            <a:off x="10210806" y="2178039"/>
            <a:ext cx="7845419" cy="8029891"/>
          </a:xfrm>
          <a:custGeom>
            <a:avLst/>
            <a:gdLst>
              <a:gd name="connsiteX0" fmla="*/ 0 w 8763000"/>
              <a:gd name="connsiteY0" fmla="*/ 8029891 h 8029891"/>
              <a:gd name="connsiteX1" fmla="*/ 4625779 w 8763000"/>
              <a:gd name="connsiteY1" fmla="*/ 0 h 8029891"/>
              <a:gd name="connsiteX2" fmla="*/ 8763000 w 8763000"/>
              <a:gd name="connsiteY2" fmla="*/ 0 h 8029891"/>
              <a:gd name="connsiteX3" fmla="*/ 4137221 w 8763000"/>
              <a:gd name="connsiteY3" fmla="*/ 8029891 h 8029891"/>
              <a:gd name="connsiteX4" fmla="*/ 0 w 8763000"/>
              <a:gd name="connsiteY4" fmla="*/ 8029891 h 8029891"/>
              <a:gd name="connsiteX0-1" fmla="*/ 0 w 8763000"/>
              <a:gd name="connsiteY0-2" fmla="*/ 8029891 h 8029891"/>
              <a:gd name="connsiteX1-3" fmla="*/ 4625779 w 8763000"/>
              <a:gd name="connsiteY1-4" fmla="*/ 0 h 8029891"/>
              <a:gd name="connsiteX2-5" fmla="*/ 8763000 w 8763000"/>
              <a:gd name="connsiteY2-6" fmla="*/ 0 h 8029891"/>
              <a:gd name="connsiteX3-7" fmla="*/ 4243546 w 8763000"/>
              <a:gd name="connsiteY3-8" fmla="*/ 8008626 h 8029891"/>
              <a:gd name="connsiteX4-9" fmla="*/ 0 w 8763000"/>
              <a:gd name="connsiteY4-10" fmla="*/ 8029891 h 80298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763000" h="8029891">
                <a:moveTo>
                  <a:pt x="0" y="8029891"/>
                </a:moveTo>
                <a:lnTo>
                  <a:pt x="4625779" y="0"/>
                </a:lnTo>
                <a:lnTo>
                  <a:pt x="8763000" y="0"/>
                </a:lnTo>
                <a:lnTo>
                  <a:pt x="4243546" y="8008626"/>
                </a:lnTo>
                <a:lnTo>
                  <a:pt x="0" y="8029891"/>
                </a:lnTo>
                <a:close/>
              </a:path>
            </a:pathLst>
          </a:custGeom>
          <a:solidFill>
            <a:schemeClr val="tx1">
              <a:lumMod val="75000"/>
              <a:lumOff val="25000"/>
              <a:alpha val="60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6351"/>
            <a:ext cx="7110226" cy="10286705"/>
          </a:xfrm>
          <a:custGeom>
            <a:avLst/>
            <a:gdLst>
              <a:gd name="connsiteX0" fmla="*/ 0 w 7110226"/>
              <a:gd name="connsiteY0" fmla="*/ 0 h 10286705"/>
              <a:gd name="connsiteX1" fmla="*/ 7110226 w 7110226"/>
              <a:gd name="connsiteY1" fmla="*/ 0 h 10286705"/>
              <a:gd name="connsiteX2" fmla="*/ 7110226 w 7110226"/>
              <a:gd name="connsiteY2" fmla="*/ 10286705 h 10286705"/>
              <a:gd name="connsiteX3" fmla="*/ 0 w 7110226"/>
              <a:gd name="connsiteY3" fmla="*/ 10286705 h 10286705"/>
              <a:gd name="connsiteX4" fmla="*/ 0 w 7110226"/>
              <a:gd name="connsiteY4" fmla="*/ 0 h 10286705"/>
              <a:gd name="connsiteX0-1" fmla="*/ 0 w 7110226"/>
              <a:gd name="connsiteY0-2" fmla="*/ 0 h 10286705"/>
              <a:gd name="connsiteX1-3" fmla="*/ 7110226 w 7110226"/>
              <a:gd name="connsiteY1-4" fmla="*/ 0 h 10286705"/>
              <a:gd name="connsiteX2-5" fmla="*/ 4001266 w 7110226"/>
              <a:gd name="connsiteY2-6" fmla="*/ 10286705 h 10286705"/>
              <a:gd name="connsiteX3-7" fmla="*/ 0 w 7110226"/>
              <a:gd name="connsiteY3-8" fmla="*/ 10286705 h 10286705"/>
              <a:gd name="connsiteX4-9" fmla="*/ 0 w 7110226"/>
              <a:gd name="connsiteY4-10" fmla="*/ 0 h 102867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10226" h="10286705">
                <a:moveTo>
                  <a:pt x="0" y="0"/>
                </a:moveTo>
                <a:lnTo>
                  <a:pt x="7110226" y="0"/>
                </a:lnTo>
                <a:lnTo>
                  <a:pt x="4001266" y="10286705"/>
                </a:lnTo>
                <a:lnTo>
                  <a:pt x="0" y="10286705"/>
                </a:lnTo>
                <a:lnTo>
                  <a:pt x="0" y="0"/>
                </a:lnTo>
                <a:close/>
              </a:path>
            </a:pathLst>
          </a:custGeom>
          <a:solidFill>
            <a:srgbClr val="F0242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46"/>
          <p:cNvSpPr txBox="1"/>
          <p:nvPr/>
        </p:nvSpPr>
        <p:spPr>
          <a:xfrm>
            <a:off x="2666920" y="1339930"/>
            <a:ext cx="3119149" cy="7786747"/>
          </a:xfrm>
          <a:prstGeom prst="rect">
            <a:avLst/>
          </a:prstGeom>
          <a:noFill/>
          <a:effectLst>
            <a:outerShdw blurRad="1270000" dist="38100" dir="5400000" algn="t" rotWithShape="0">
              <a:prstClr val="black">
                <a:alpha val="40000"/>
              </a:prstClr>
            </a:outerShdw>
          </a:effectLst>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algn="ctr"/>
            <a:r>
              <a:rPr lang="en-US" altLang="zh-CN" sz="50000" b="1" dirty="0" smtClean="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1</a:t>
            </a:r>
            <a:endParaRPr lang="zh-CN" altLang="en-US" sz="500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矩形 4"/>
          <p:cNvSpPr/>
          <p:nvPr/>
        </p:nvSpPr>
        <p:spPr>
          <a:xfrm>
            <a:off x="4684033" y="5381133"/>
            <a:ext cx="1862918" cy="2679024"/>
          </a:xfrm>
          <a:custGeom>
            <a:avLst/>
            <a:gdLst>
              <a:gd name="connsiteX0" fmla="*/ 0 w 914400"/>
              <a:gd name="connsiteY0" fmla="*/ 0 h 2494462"/>
              <a:gd name="connsiteX1" fmla="*/ 914400 w 914400"/>
              <a:gd name="connsiteY1" fmla="*/ 0 h 2494462"/>
              <a:gd name="connsiteX2" fmla="*/ 914400 w 914400"/>
              <a:gd name="connsiteY2" fmla="*/ 2494462 h 2494462"/>
              <a:gd name="connsiteX3" fmla="*/ 0 w 914400"/>
              <a:gd name="connsiteY3" fmla="*/ 2494462 h 2494462"/>
              <a:gd name="connsiteX4" fmla="*/ 0 w 914400"/>
              <a:gd name="connsiteY4" fmla="*/ 0 h 2494462"/>
              <a:gd name="connsiteX0-1" fmla="*/ 744279 w 1658679"/>
              <a:gd name="connsiteY0-2" fmla="*/ 0 h 2685848"/>
              <a:gd name="connsiteX1-3" fmla="*/ 1658679 w 1658679"/>
              <a:gd name="connsiteY1-4" fmla="*/ 0 h 2685848"/>
              <a:gd name="connsiteX2-5" fmla="*/ 1658679 w 1658679"/>
              <a:gd name="connsiteY2-6" fmla="*/ 2494462 h 2685848"/>
              <a:gd name="connsiteX3-7" fmla="*/ 0 w 1658679"/>
              <a:gd name="connsiteY3-8" fmla="*/ 2685848 h 2685848"/>
              <a:gd name="connsiteX4-9" fmla="*/ 744279 w 1658679"/>
              <a:gd name="connsiteY4-10" fmla="*/ 0 h 2685848"/>
              <a:gd name="connsiteX0-11" fmla="*/ 744279 w 2509283"/>
              <a:gd name="connsiteY0-12" fmla="*/ 0 h 2685848"/>
              <a:gd name="connsiteX1-13" fmla="*/ 1658679 w 2509283"/>
              <a:gd name="connsiteY1-14" fmla="*/ 0 h 2685848"/>
              <a:gd name="connsiteX2-15" fmla="*/ 2509283 w 2509283"/>
              <a:gd name="connsiteY2-16" fmla="*/ 2622053 h 2685848"/>
              <a:gd name="connsiteX3-17" fmla="*/ 0 w 2509283"/>
              <a:gd name="connsiteY3-18" fmla="*/ 2685848 h 2685848"/>
              <a:gd name="connsiteX4-19" fmla="*/ 744279 w 2509283"/>
              <a:gd name="connsiteY4-20" fmla="*/ 0 h 2685848"/>
              <a:gd name="connsiteX0-21" fmla="*/ 744279 w 1658679"/>
              <a:gd name="connsiteY0-22" fmla="*/ 0 h 2685848"/>
              <a:gd name="connsiteX1-23" fmla="*/ 1658679 w 1658679"/>
              <a:gd name="connsiteY1-24" fmla="*/ 0 h 2685848"/>
              <a:gd name="connsiteX2-25" fmla="*/ 1531087 w 1658679"/>
              <a:gd name="connsiteY2-26" fmla="*/ 2643318 h 2685848"/>
              <a:gd name="connsiteX3-27" fmla="*/ 0 w 1658679"/>
              <a:gd name="connsiteY3-28" fmla="*/ 2685848 h 2685848"/>
              <a:gd name="connsiteX4-29" fmla="*/ 744279 w 1658679"/>
              <a:gd name="connsiteY4-30" fmla="*/ 0 h 2685848"/>
              <a:gd name="connsiteX0-31" fmla="*/ 744279 w 1658679"/>
              <a:gd name="connsiteY0-32" fmla="*/ 0 h 2685848"/>
              <a:gd name="connsiteX1-33" fmla="*/ 1658679 w 1658679"/>
              <a:gd name="connsiteY1-34" fmla="*/ 0 h 2685848"/>
              <a:gd name="connsiteX2-35" fmla="*/ 1531087 w 1658679"/>
              <a:gd name="connsiteY2-36" fmla="*/ 2643318 h 2685848"/>
              <a:gd name="connsiteX3-37" fmla="*/ 0 w 1658679"/>
              <a:gd name="connsiteY3-38" fmla="*/ 2685848 h 2685848"/>
              <a:gd name="connsiteX4-39" fmla="*/ 744279 w 1658679"/>
              <a:gd name="connsiteY4-40" fmla="*/ 0 h 2685848"/>
              <a:gd name="connsiteX0-41" fmla="*/ 744279 w 1828798"/>
              <a:gd name="connsiteY0-42" fmla="*/ 0 h 2685848"/>
              <a:gd name="connsiteX1-43" fmla="*/ 1658679 w 1828798"/>
              <a:gd name="connsiteY1-44" fmla="*/ 0 h 2685848"/>
              <a:gd name="connsiteX2-45" fmla="*/ 1828798 w 1828798"/>
              <a:gd name="connsiteY2-46" fmla="*/ 2196751 h 2685848"/>
              <a:gd name="connsiteX3-47" fmla="*/ 0 w 1828798"/>
              <a:gd name="connsiteY3-48" fmla="*/ 2685848 h 2685848"/>
              <a:gd name="connsiteX4-49" fmla="*/ 744279 w 1828798"/>
              <a:gd name="connsiteY4-50" fmla="*/ 0 h 2685848"/>
              <a:gd name="connsiteX0-51" fmla="*/ 778399 w 1862918"/>
              <a:gd name="connsiteY0-52" fmla="*/ 0 h 2665376"/>
              <a:gd name="connsiteX1-53" fmla="*/ 1692799 w 1862918"/>
              <a:gd name="connsiteY1-54" fmla="*/ 0 h 2665376"/>
              <a:gd name="connsiteX2-55" fmla="*/ 1862918 w 1862918"/>
              <a:gd name="connsiteY2-56" fmla="*/ 2196751 h 2665376"/>
              <a:gd name="connsiteX3-57" fmla="*/ 0 w 1862918"/>
              <a:gd name="connsiteY3-58" fmla="*/ 2665376 h 2665376"/>
              <a:gd name="connsiteX4-59" fmla="*/ 778399 w 1862918"/>
              <a:gd name="connsiteY4-60" fmla="*/ 0 h 2665376"/>
              <a:gd name="connsiteX0-61" fmla="*/ 798870 w 1862918"/>
              <a:gd name="connsiteY0-62" fmla="*/ 0 h 2679024"/>
              <a:gd name="connsiteX1-63" fmla="*/ 1692799 w 1862918"/>
              <a:gd name="connsiteY1-64" fmla="*/ 13648 h 2679024"/>
              <a:gd name="connsiteX2-65" fmla="*/ 1862918 w 1862918"/>
              <a:gd name="connsiteY2-66" fmla="*/ 2210399 h 2679024"/>
              <a:gd name="connsiteX3-67" fmla="*/ 0 w 1862918"/>
              <a:gd name="connsiteY3-68" fmla="*/ 2679024 h 2679024"/>
              <a:gd name="connsiteX4-69" fmla="*/ 798870 w 1862918"/>
              <a:gd name="connsiteY4-70" fmla="*/ 0 h 26790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62918" h="2679024">
                <a:moveTo>
                  <a:pt x="798870" y="0"/>
                </a:moveTo>
                <a:lnTo>
                  <a:pt x="1692799" y="13648"/>
                </a:lnTo>
                <a:lnTo>
                  <a:pt x="1862918" y="2210399"/>
                </a:lnTo>
                <a:lnTo>
                  <a:pt x="0" y="2679024"/>
                </a:lnTo>
                <a:lnTo>
                  <a:pt x="798870" y="0"/>
                </a:lnTo>
                <a:close/>
              </a:path>
            </a:pathLst>
          </a:custGeom>
          <a:solidFill>
            <a:srgbClr val="252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6324558" y="3244624"/>
            <a:ext cx="8599265" cy="4523105"/>
          </a:xfrm>
          <a:prstGeom prst="rect">
            <a:avLst/>
          </a:prstGeom>
          <a:noFill/>
        </p:spPr>
        <p:txBody>
          <a:bodyPr wrap="square" rtlCol="0">
            <a:spAutoFit/>
          </a:bodyPr>
          <a:lstStyle/>
          <a:p>
            <a:r>
              <a:rPr lang="vi-VN" altLang="zh-CN" sz="9600"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 Giới thiệu </a:t>
            </a:r>
            <a:endParaRPr lang="vi-VN" altLang="zh-CN" sz="9600"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vi-VN" altLang="zh-CN" sz="9600"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hệ điều hành Linux</a:t>
            </a:r>
            <a:endParaRPr lang="vi-VN" altLang="zh-CN" sz="9600"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25</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609600" y="730250"/>
            <a:ext cx="112642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Các lệnh trên tập tin/thư </a:t>
            </a:r>
            <a:r>
              <a:rPr lang="vi-VN" altLang="zh-CN" sz="4000" dirty="0" smtClean="0">
                <a:solidFill>
                  <a:srgbClr val="FFFFFF"/>
                </a:solidFill>
                <a:latin typeface="Microsoft YaHei" panose="020B0503020204020204" pitchFamily="34" charset="-122"/>
                <a:ea typeface="Microsoft YaHei" panose="020B0503020204020204" pitchFamily="34" charset="-122"/>
              </a:rPr>
              <a:t>mục</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L="342900" marR="0" lvl="0" indent="-342900" defTabSz="914400" rtl="0" eaLnBrk="0" fontAlgn="base" latinLnBrk="0" hangingPunct="0">
              <a:lnSpc>
                <a:spcPct val="150000"/>
              </a:lnSpc>
              <a:spcBef>
                <a:spcPct val="0"/>
              </a:spcBef>
              <a:spcAft>
                <a:spcPct val="0"/>
              </a:spcAft>
              <a:buClrTx/>
              <a:buSzTx/>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sym typeface="+mn-ea"/>
              </a:rPr>
              <a:t>Xoá</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rm</a:t>
            </a:r>
            <a:r>
              <a:rPr lang="en-US" sz="2400" dirty="0">
                <a:solidFill>
                  <a:schemeClr val="bg1"/>
                </a:solidFill>
                <a:latin typeface="Microsoft YaHei" panose="020B0503020204020204" pitchFamily="34" charset="-122"/>
                <a:ea typeface="Microsoft YaHei" panose="020B0503020204020204" pitchFamily="34" charset="-122"/>
                <a:sym typeface="+mn-ea"/>
              </a:rPr>
              <a:t>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rm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phép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xoá</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đối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số</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cần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xoá</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Cú</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pháp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rm</a:t>
            </a:r>
            <a:r>
              <a:rPr lang="en-US" sz="2400" dirty="0">
                <a:solidFill>
                  <a:schemeClr val="bg1"/>
                </a:solidFill>
                <a:latin typeface="Microsoft YaHei" panose="020B0503020204020204" pitchFamily="34" charset="-122"/>
                <a:ea typeface="Microsoft YaHei" panose="020B0503020204020204" pitchFamily="34" charset="-122"/>
                <a:sym typeface="+mn-ea"/>
              </a:rPr>
              <a:t> [options] files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Tùy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chọn</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a:t>
            </a:r>
            <a:r>
              <a:rPr lang="en-US" sz="2400" dirty="0" err="1">
                <a:solidFill>
                  <a:schemeClr val="bg1"/>
                </a:solidFill>
                <a:latin typeface="Microsoft YaHei" panose="020B0503020204020204" pitchFamily="34" charset="-122"/>
                <a:ea typeface="Microsoft YaHei" panose="020B0503020204020204" pitchFamily="34" charset="-122"/>
                <a:sym typeface="+mn-ea"/>
              </a:rPr>
              <a:t>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nhận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trước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xóa</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-r, -R: </a:t>
            </a:r>
            <a:r>
              <a:rPr lang="en-US" sz="2400" dirty="0" err="1">
                <a:solidFill>
                  <a:schemeClr val="bg1"/>
                </a:solidFill>
                <a:latin typeface="Microsoft YaHei" panose="020B0503020204020204" pitchFamily="34" charset="-122"/>
                <a:ea typeface="Microsoft YaHei" panose="020B0503020204020204" pitchFamily="34" charset="-122"/>
                <a:sym typeface="+mn-ea"/>
              </a:rPr>
              <a:t>xóa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đệ</a:t>
            </a:r>
            <a:r>
              <a:rPr lang="en-US" sz="2400" dirty="0">
                <a:solidFill>
                  <a:schemeClr val="bg1"/>
                </a:solidFill>
                <a:latin typeface="Microsoft YaHei" panose="020B0503020204020204" pitchFamily="34" charset="-122"/>
                <a:ea typeface="Microsoft YaHei" panose="020B0503020204020204" pitchFamily="34" charset="-122"/>
                <a:sym typeface="+mn-ea"/>
              </a:rPr>
              <a:t> qui.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-d: </a:t>
            </a:r>
            <a:r>
              <a:rPr lang="en-US" sz="2400" dirty="0" err="1">
                <a:solidFill>
                  <a:schemeClr val="bg1"/>
                </a:solidFill>
                <a:latin typeface="Microsoft YaHei" panose="020B0503020204020204" pitchFamily="34" charset="-122"/>
                <a:ea typeface="Microsoft YaHei" panose="020B0503020204020204" pitchFamily="34" charset="-122"/>
                <a:sym typeface="+mn-ea"/>
              </a:rPr>
              <a:t>xóa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nếu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không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rỗng</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marL="342900" marR="0" lvl="0" indent="-342900" defTabSz="914400" rtl="0" eaLnBrk="0" fontAlgn="base" latinLnBrk="0" hangingPunct="0">
              <a:lnSpc>
                <a:spcPct val="150000"/>
              </a:lnSpc>
              <a:spcBef>
                <a:spcPct val="0"/>
              </a:spcBef>
              <a:spcAft>
                <a:spcPct val="0"/>
              </a:spcAft>
              <a:buClrTx/>
              <a:buSzTx/>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rmdir</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xóa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rỗng</a:t>
            </a:r>
            <a:r>
              <a:rPr lang="en-US" sz="2400" dirty="0">
                <a:solidFill>
                  <a:schemeClr val="bg1"/>
                </a:solidFill>
                <a:latin typeface="Microsoft YaHei" panose="020B0503020204020204" pitchFamily="34" charset="-122"/>
                <a:ea typeface="Microsoft YaHei" panose="020B0503020204020204" pitchFamily="34" charset="-122"/>
                <a:sym typeface="+mn-ea"/>
              </a:rPr>
              <a:t>.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err="1">
                <a:solidFill>
                  <a:schemeClr val="bg1"/>
                </a:solidFill>
                <a:latin typeface="Microsoft YaHei" panose="020B0503020204020204" pitchFamily="34" charset="-122"/>
                <a:ea typeface="Microsoft YaHei" panose="020B0503020204020204" pitchFamily="34" charset="-122"/>
                <a:sym typeface="+mn-ea"/>
              </a:rPr>
              <a:t>Cú</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pháp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rmdir</a:t>
            </a:r>
            <a:r>
              <a:rPr lang="en-US" sz="2400" dirty="0">
                <a:solidFill>
                  <a:schemeClr val="bg1"/>
                </a:solidFill>
                <a:latin typeface="Microsoft YaHei" panose="020B0503020204020204" pitchFamily="34" charset="-122"/>
                <a:ea typeface="Microsoft YaHei" panose="020B0503020204020204" pitchFamily="34" charset="-122"/>
                <a:sym typeface="+mn-ea"/>
              </a:rPr>
              <a:t> [option] directories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Tùy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chọn</a:t>
            </a:r>
            <a:r>
              <a:rPr lang="en-US" sz="2400" dirty="0">
                <a:solidFill>
                  <a:schemeClr val="bg1"/>
                </a:solidFill>
                <a:latin typeface="Microsoft YaHei" panose="020B0503020204020204" pitchFamily="34" charset="-122"/>
                <a:ea typeface="Microsoft YaHei" panose="020B0503020204020204" pitchFamily="34" charset="-122"/>
                <a:sym typeface="+mn-ea"/>
              </a:rPr>
              <a:t>: -p: </a:t>
            </a:r>
            <a:r>
              <a:rPr lang="en-US" sz="2400" dirty="0" err="1">
                <a:solidFill>
                  <a:schemeClr val="bg1"/>
                </a:solidFill>
                <a:latin typeface="Microsoft YaHei" panose="020B0503020204020204" pitchFamily="34" charset="-122"/>
                <a:ea typeface="Microsoft YaHei" panose="020B0503020204020204" pitchFamily="34" charset="-122"/>
                <a:sym typeface="+mn-ea"/>
              </a:rPr>
              <a:t>xóa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cha.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marL="342900" marR="0" lvl="0" indent="-342900" defTabSz="914400" rtl="0" eaLnBrk="0" fontAlgn="base" latinLnBrk="0" hangingPunct="0">
              <a:lnSpc>
                <a:spcPct val="150000"/>
              </a:lnSpc>
              <a:spcBef>
                <a:spcPct val="0"/>
              </a:spcBef>
              <a:spcAft>
                <a:spcPct val="0"/>
              </a:spcAft>
              <a:buClrTx/>
              <a:buSzTx/>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touch: </a:t>
            </a:r>
            <a:r>
              <a:rPr lang="en-US" sz="2400" dirty="0" err="1">
                <a:solidFill>
                  <a:schemeClr val="bg1"/>
                </a:solidFill>
                <a:latin typeface="Microsoft YaHei" panose="020B0503020204020204" pitchFamily="34" charset="-122"/>
                <a:ea typeface="Microsoft YaHei" panose="020B0503020204020204" pitchFamily="34" charset="-122"/>
                <a:sym typeface="+mn-ea"/>
              </a:rPr>
              <a:t>tạo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tập</a:t>
            </a:r>
            <a:r>
              <a:rPr lang="en-US" sz="2400" dirty="0">
                <a:solidFill>
                  <a:schemeClr val="bg1"/>
                </a:solidFill>
                <a:latin typeface="Microsoft YaHei" panose="020B0503020204020204" pitchFamily="34" charset="-122"/>
                <a:ea typeface="Microsoft YaHei" panose="020B0503020204020204" pitchFamily="34" charset="-122"/>
                <a:sym typeface="+mn-ea"/>
              </a:rPr>
              <a:t> tin </a:t>
            </a:r>
            <a:r>
              <a:rPr lang="en-US" sz="2400" dirty="0" err="1">
                <a:solidFill>
                  <a:schemeClr val="bg1"/>
                </a:solidFill>
                <a:latin typeface="Microsoft YaHei" panose="020B0503020204020204" pitchFamily="34" charset="-122"/>
                <a:ea typeface="Microsoft YaHei" panose="020B0503020204020204" pitchFamily="34" charset="-122"/>
                <a:sym typeface="+mn-ea"/>
              </a:rPr>
              <a:t>không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nội</a:t>
            </a:r>
            <a:r>
              <a:rPr lang="en-US" sz="2400" dirty="0">
                <a:solidFill>
                  <a:schemeClr val="bg1"/>
                </a:solidFill>
                <a:latin typeface="Microsoft YaHei" panose="020B0503020204020204" pitchFamily="34" charset="-122"/>
                <a:ea typeface="Microsoft YaHei" panose="020B0503020204020204" pitchFamily="34" charset="-122"/>
                <a:sym typeface="+mn-ea"/>
              </a:rPr>
              <a:t> dung.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err="1">
                <a:solidFill>
                  <a:schemeClr val="bg1"/>
                </a:solidFill>
                <a:latin typeface="Microsoft YaHei" panose="020B0503020204020204" pitchFamily="34" charset="-122"/>
                <a:ea typeface="Microsoft YaHei" panose="020B0503020204020204" pitchFamily="34" charset="-122"/>
                <a:sym typeface="+mn-ea"/>
              </a:rPr>
              <a:t>Cú</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pháp</a:t>
            </a:r>
            <a:r>
              <a:rPr lang="en-US" sz="2400" dirty="0">
                <a:solidFill>
                  <a:schemeClr val="bg1"/>
                </a:solidFill>
                <a:latin typeface="Microsoft YaHei" panose="020B0503020204020204" pitchFamily="34" charset="-122"/>
                <a:ea typeface="Microsoft YaHei" panose="020B0503020204020204" pitchFamily="34" charset="-122"/>
                <a:sym typeface="+mn-ea"/>
              </a:rPr>
              <a:t>: touch files </a:t>
            </a:r>
            <a:endPar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grpSp>
        <p:nvGrpSpPr>
          <p:cNvPr id="830" name="组合 1391"/>
          <p:cNvGrpSpPr/>
          <p:nvPr/>
        </p:nvGrpSpPr>
        <p:grpSpPr bwMode="auto">
          <a:xfrm>
            <a:off x="758825" y="795655"/>
            <a:ext cx="529590" cy="507365"/>
            <a:chOff x="0" y="0"/>
            <a:chExt cx="648669" cy="594613"/>
          </a:xfrm>
          <a:solidFill>
            <a:schemeClr val="bg1"/>
          </a:solidFill>
        </p:grpSpPr>
        <p:sp>
          <p:nvSpPr>
            <p:cNvPr id="831" name="Freeform 589"/>
            <p:cNvSpPr>
              <a:spLocks noChangeArrowheads="1"/>
            </p:cNvSpPr>
            <p:nvPr/>
          </p:nvSpPr>
          <p:spPr bwMode="auto">
            <a:xfrm>
              <a:off x="79148" y="0"/>
              <a:ext cx="569521" cy="515560"/>
            </a:xfrm>
            <a:custGeom>
              <a:avLst/>
              <a:gdLst>
                <a:gd name="T0" fmla="*/ 2147483647 w 298"/>
                <a:gd name="T1" fmla="*/ 2147483647 h 270"/>
                <a:gd name="T2" fmla="*/ 2147483647 w 298"/>
                <a:gd name="T3" fmla="*/ 0 h 270"/>
                <a:gd name="T4" fmla="*/ 2147483647 w 298"/>
                <a:gd name="T5" fmla="*/ 2147483647 h 270"/>
                <a:gd name="T6" fmla="*/ 2147483647 w 298"/>
                <a:gd name="T7" fmla="*/ 2147483647 h 270"/>
                <a:gd name="T8" fmla="*/ 2147483647 w 298"/>
                <a:gd name="T9" fmla="*/ 2147483647 h 270"/>
                <a:gd name="T10" fmla="*/ 2147483647 w 298"/>
                <a:gd name="T11" fmla="*/ 2147483647 h 270"/>
                <a:gd name="T12" fmla="*/ 2147483647 w 298"/>
                <a:gd name="T13" fmla="*/ 2147483647 h 270"/>
                <a:gd name="T14" fmla="*/ 0 w 298"/>
                <a:gd name="T15" fmla="*/ 2147483647 h 270"/>
                <a:gd name="T16" fmla="*/ 2147483647 w 298"/>
                <a:gd name="T17" fmla="*/ 2147483647 h 270"/>
                <a:gd name="T18" fmla="*/ 2147483647 w 298"/>
                <a:gd name="T19" fmla="*/ 2147483647 h 270"/>
                <a:gd name="T20" fmla="*/ 2147483647 w 298"/>
                <a:gd name="T21" fmla="*/ 2147483647 h 270"/>
                <a:gd name="T22" fmla="*/ 2147483647 w 298"/>
                <a:gd name="T23" fmla="*/ 2147483647 h 270"/>
                <a:gd name="T24" fmla="*/ 2147483647 w 298"/>
                <a:gd name="T25" fmla="*/ 2147483647 h 270"/>
                <a:gd name="T26" fmla="*/ 2147483647 w 298"/>
                <a:gd name="T27" fmla="*/ 2147483647 h 2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8"/>
                <a:gd name="T43" fmla="*/ 0 h 270"/>
                <a:gd name="T44" fmla="*/ 298 w 298"/>
                <a:gd name="T45" fmla="*/ 270 h 27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8" h="270">
                  <a:moveTo>
                    <a:pt x="279" y="1"/>
                  </a:moveTo>
                  <a:cubicBezTo>
                    <a:pt x="257" y="0"/>
                    <a:pt x="257" y="0"/>
                    <a:pt x="257" y="0"/>
                  </a:cubicBezTo>
                  <a:cubicBezTo>
                    <a:pt x="257" y="0"/>
                    <a:pt x="298" y="96"/>
                    <a:pt x="237" y="177"/>
                  </a:cubicBezTo>
                  <a:cubicBezTo>
                    <a:pt x="228" y="188"/>
                    <a:pt x="218" y="199"/>
                    <a:pt x="205" y="210"/>
                  </a:cubicBezTo>
                  <a:cubicBezTo>
                    <a:pt x="212" y="195"/>
                    <a:pt x="216" y="179"/>
                    <a:pt x="216" y="162"/>
                  </a:cubicBezTo>
                  <a:cubicBezTo>
                    <a:pt x="216" y="106"/>
                    <a:pt x="173" y="60"/>
                    <a:pt x="119" y="55"/>
                  </a:cubicBezTo>
                  <a:cubicBezTo>
                    <a:pt x="115" y="54"/>
                    <a:pt x="112" y="54"/>
                    <a:pt x="108" y="54"/>
                  </a:cubicBezTo>
                  <a:cubicBezTo>
                    <a:pt x="48" y="54"/>
                    <a:pt x="0" y="102"/>
                    <a:pt x="0" y="162"/>
                  </a:cubicBezTo>
                  <a:cubicBezTo>
                    <a:pt x="0" y="222"/>
                    <a:pt x="48" y="270"/>
                    <a:pt x="108" y="270"/>
                  </a:cubicBezTo>
                  <a:cubicBezTo>
                    <a:pt x="112" y="270"/>
                    <a:pt x="115" y="270"/>
                    <a:pt x="119" y="269"/>
                  </a:cubicBezTo>
                  <a:cubicBezTo>
                    <a:pt x="130" y="268"/>
                    <a:pt x="140" y="265"/>
                    <a:pt x="150" y="261"/>
                  </a:cubicBezTo>
                  <a:cubicBezTo>
                    <a:pt x="200" y="247"/>
                    <a:pt x="256" y="224"/>
                    <a:pt x="283" y="130"/>
                  </a:cubicBezTo>
                  <a:cubicBezTo>
                    <a:pt x="286" y="122"/>
                    <a:pt x="288" y="112"/>
                    <a:pt x="290" y="102"/>
                  </a:cubicBezTo>
                  <a:cubicBezTo>
                    <a:pt x="298" y="48"/>
                    <a:pt x="280" y="2"/>
                    <a:pt x="279" y="1"/>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32" name="Freeform 590"/>
            <p:cNvSpPr>
              <a:spLocks noEditPoints="1" noChangeArrowheads="1"/>
            </p:cNvSpPr>
            <p:nvPr/>
          </p:nvSpPr>
          <p:spPr bwMode="auto">
            <a:xfrm>
              <a:off x="0" y="22341"/>
              <a:ext cx="571241" cy="572272"/>
            </a:xfrm>
            <a:custGeom>
              <a:avLst/>
              <a:gdLst>
                <a:gd name="T0" fmla="*/ 2147483647 w 300"/>
                <a:gd name="T1" fmla="*/ 0 h 300"/>
                <a:gd name="T2" fmla="*/ 0 w 300"/>
                <a:gd name="T3" fmla="*/ 2147483647 h 300"/>
                <a:gd name="T4" fmla="*/ 2147483647 w 300"/>
                <a:gd name="T5" fmla="*/ 2147483647 h 300"/>
                <a:gd name="T6" fmla="*/ 2147483647 w 300"/>
                <a:gd name="T7" fmla="*/ 2147483647 h 300"/>
                <a:gd name="T8" fmla="*/ 2147483647 w 300"/>
                <a:gd name="T9" fmla="*/ 0 h 300"/>
                <a:gd name="T10" fmla="*/ 2147483647 w 300"/>
                <a:gd name="T11" fmla="*/ 2147483647 h 300"/>
                <a:gd name="T12" fmla="*/ 2147483647 w 300"/>
                <a:gd name="T13" fmla="*/ 2147483647 h 300"/>
                <a:gd name="T14" fmla="*/ 2147483647 w 300"/>
                <a:gd name="T15" fmla="*/ 2147483647 h 300"/>
                <a:gd name="T16" fmla="*/ 2147483647 w 300"/>
                <a:gd name="T17" fmla="*/ 2147483647 h 300"/>
                <a:gd name="T18" fmla="*/ 2147483647 w 300"/>
                <a:gd name="T19" fmla="*/ 2147483647 h 300"/>
                <a:gd name="T20" fmla="*/ 2147483647 w 300"/>
                <a:gd name="T21" fmla="*/ 2147483647 h 300"/>
                <a:gd name="T22" fmla="*/ 2147483647 w 300"/>
                <a:gd name="T23" fmla="*/ 2147483647 h 300"/>
                <a:gd name="T24" fmla="*/ 2147483647 w 300"/>
                <a:gd name="T25" fmla="*/ 2147483647 h 300"/>
                <a:gd name="T26" fmla="*/ 2147483647 w 300"/>
                <a:gd name="T27" fmla="*/ 2147483647 h 300"/>
                <a:gd name="T28" fmla="*/ 2147483647 w 300"/>
                <a:gd name="T29" fmla="*/ 2147483647 h 300"/>
                <a:gd name="T30" fmla="*/ 2147483647 w 300"/>
                <a:gd name="T31" fmla="*/ 2147483647 h 300"/>
                <a:gd name="T32" fmla="*/ 2147483647 w 300"/>
                <a:gd name="T33" fmla="*/ 2147483647 h 300"/>
                <a:gd name="T34" fmla="*/ 2147483647 w 300"/>
                <a:gd name="T35" fmla="*/ 2147483647 h 300"/>
                <a:gd name="T36" fmla="*/ 2147483647 w 300"/>
                <a:gd name="T37" fmla="*/ 2147483647 h 300"/>
                <a:gd name="T38" fmla="*/ 2147483647 w 300"/>
                <a:gd name="T39" fmla="*/ 2147483647 h 300"/>
                <a:gd name="T40" fmla="*/ 2147483647 w 300"/>
                <a:gd name="T41" fmla="*/ 2147483647 h 300"/>
                <a:gd name="T42" fmla="*/ 2147483647 w 300"/>
                <a:gd name="T43" fmla="*/ 2147483647 h 300"/>
                <a:gd name="T44" fmla="*/ 2147483647 w 300"/>
                <a:gd name="T45" fmla="*/ 2147483647 h 300"/>
                <a:gd name="T46" fmla="*/ 2147483647 w 300"/>
                <a:gd name="T47" fmla="*/ 2147483647 h 300"/>
                <a:gd name="T48" fmla="*/ 2147483647 w 300"/>
                <a:gd name="T49" fmla="*/ 2147483647 h 300"/>
                <a:gd name="T50" fmla="*/ 2147483647 w 300"/>
                <a:gd name="T51" fmla="*/ 2147483647 h 300"/>
                <a:gd name="T52" fmla="*/ 2147483647 w 300"/>
                <a:gd name="T53" fmla="*/ 2147483647 h 300"/>
                <a:gd name="T54" fmla="*/ 2147483647 w 300"/>
                <a:gd name="T55" fmla="*/ 2147483647 h 300"/>
                <a:gd name="T56" fmla="*/ 2147483647 w 300"/>
                <a:gd name="T57" fmla="*/ 2147483647 h 300"/>
                <a:gd name="T58" fmla="*/ 2147483647 w 300"/>
                <a:gd name="T59" fmla="*/ 2147483647 h 300"/>
                <a:gd name="T60" fmla="*/ 2147483647 w 300"/>
                <a:gd name="T61" fmla="*/ 2147483647 h 300"/>
                <a:gd name="T62" fmla="*/ 2147483647 w 300"/>
                <a:gd name="T63" fmla="*/ 2147483647 h 300"/>
                <a:gd name="T64" fmla="*/ 2147483647 w 300"/>
                <a:gd name="T65" fmla="*/ 2147483647 h 300"/>
                <a:gd name="T66" fmla="*/ 2147483647 w 300"/>
                <a:gd name="T67" fmla="*/ 2147483647 h 300"/>
                <a:gd name="T68" fmla="*/ 2147483647 w 300"/>
                <a:gd name="T69" fmla="*/ 2147483647 h 3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0"/>
                <a:gd name="T106" fmla="*/ 0 h 300"/>
                <a:gd name="T107" fmla="*/ 300 w 300"/>
                <a:gd name="T108" fmla="*/ 300 h 30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0" h="300">
                  <a:moveTo>
                    <a:pt x="150" y="0"/>
                  </a:moveTo>
                  <a:cubicBezTo>
                    <a:pt x="67" y="0"/>
                    <a:pt x="0" y="67"/>
                    <a:pt x="0" y="150"/>
                  </a:cubicBezTo>
                  <a:cubicBezTo>
                    <a:pt x="0" y="233"/>
                    <a:pt x="67" y="300"/>
                    <a:pt x="150" y="300"/>
                  </a:cubicBezTo>
                  <a:cubicBezTo>
                    <a:pt x="233" y="300"/>
                    <a:pt x="300" y="233"/>
                    <a:pt x="300" y="150"/>
                  </a:cubicBezTo>
                  <a:cubicBezTo>
                    <a:pt x="300" y="67"/>
                    <a:pt x="233" y="0"/>
                    <a:pt x="150" y="0"/>
                  </a:cubicBezTo>
                  <a:close/>
                  <a:moveTo>
                    <a:pt x="220" y="63"/>
                  </a:moveTo>
                  <a:cubicBezTo>
                    <a:pt x="239" y="52"/>
                    <a:pt x="256" y="63"/>
                    <a:pt x="267" y="82"/>
                  </a:cubicBezTo>
                  <a:cubicBezTo>
                    <a:pt x="278" y="102"/>
                    <a:pt x="280" y="122"/>
                    <a:pt x="260" y="133"/>
                  </a:cubicBezTo>
                  <a:cubicBezTo>
                    <a:pt x="241" y="144"/>
                    <a:pt x="208" y="142"/>
                    <a:pt x="197" y="123"/>
                  </a:cubicBezTo>
                  <a:cubicBezTo>
                    <a:pt x="186" y="104"/>
                    <a:pt x="201" y="74"/>
                    <a:pt x="220" y="63"/>
                  </a:cubicBezTo>
                  <a:close/>
                  <a:moveTo>
                    <a:pt x="80" y="237"/>
                  </a:moveTo>
                  <a:cubicBezTo>
                    <a:pt x="61" y="248"/>
                    <a:pt x="44" y="237"/>
                    <a:pt x="33" y="218"/>
                  </a:cubicBezTo>
                  <a:cubicBezTo>
                    <a:pt x="22" y="198"/>
                    <a:pt x="20" y="178"/>
                    <a:pt x="40" y="167"/>
                  </a:cubicBezTo>
                  <a:cubicBezTo>
                    <a:pt x="59" y="156"/>
                    <a:pt x="92" y="158"/>
                    <a:pt x="103" y="177"/>
                  </a:cubicBezTo>
                  <a:cubicBezTo>
                    <a:pt x="114" y="196"/>
                    <a:pt x="99" y="226"/>
                    <a:pt x="80" y="237"/>
                  </a:cubicBezTo>
                  <a:close/>
                  <a:moveTo>
                    <a:pt x="103" y="123"/>
                  </a:moveTo>
                  <a:cubicBezTo>
                    <a:pt x="92" y="142"/>
                    <a:pt x="59" y="144"/>
                    <a:pt x="40" y="133"/>
                  </a:cubicBezTo>
                  <a:cubicBezTo>
                    <a:pt x="20" y="122"/>
                    <a:pt x="22" y="102"/>
                    <a:pt x="33" y="82"/>
                  </a:cubicBezTo>
                  <a:cubicBezTo>
                    <a:pt x="44" y="63"/>
                    <a:pt x="61" y="52"/>
                    <a:pt x="80" y="63"/>
                  </a:cubicBezTo>
                  <a:cubicBezTo>
                    <a:pt x="99" y="74"/>
                    <a:pt x="114" y="104"/>
                    <a:pt x="103" y="123"/>
                  </a:cubicBezTo>
                  <a:close/>
                  <a:moveTo>
                    <a:pt x="150" y="285"/>
                  </a:moveTo>
                  <a:cubicBezTo>
                    <a:pt x="128" y="285"/>
                    <a:pt x="110" y="277"/>
                    <a:pt x="110" y="254"/>
                  </a:cubicBezTo>
                  <a:cubicBezTo>
                    <a:pt x="110" y="232"/>
                    <a:pt x="128" y="204"/>
                    <a:pt x="150" y="204"/>
                  </a:cubicBezTo>
                  <a:cubicBezTo>
                    <a:pt x="172" y="204"/>
                    <a:pt x="190" y="232"/>
                    <a:pt x="190" y="254"/>
                  </a:cubicBezTo>
                  <a:cubicBezTo>
                    <a:pt x="190" y="277"/>
                    <a:pt x="172" y="285"/>
                    <a:pt x="150" y="285"/>
                  </a:cubicBezTo>
                  <a:close/>
                  <a:moveTo>
                    <a:pt x="150" y="96"/>
                  </a:moveTo>
                  <a:cubicBezTo>
                    <a:pt x="128" y="96"/>
                    <a:pt x="110" y="68"/>
                    <a:pt x="110" y="46"/>
                  </a:cubicBezTo>
                  <a:cubicBezTo>
                    <a:pt x="110" y="23"/>
                    <a:pt x="128" y="15"/>
                    <a:pt x="150" y="15"/>
                  </a:cubicBezTo>
                  <a:cubicBezTo>
                    <a:pt x="172" y="15"/>
                    <a:pt x="190" y="23"/>
                    <a:pt x="190" y="46"/>
                  </a:cubicBezTo>
                  <a:cubicBezTo>
                    <a:pt x="190" y="68"/>
                    <a:pt x="172" y="96"/>
                    <a:pt x="150" y="96"/>
                  </a:cubicBezTo>
                  <a:close/>
                  <a:moveTo>
                    <a:pt x="267" y="218"/>
                  </a:moveTo>
                  <a:cubicBezTo>
                    <a:pt x="256" y="237"/>
                    <a:pt x="239" y="248"/>
                    <a:pt x="220" y="237"/>
                  </a:cubicBezTo>
                  <a:cubicBezTo>
                    <a:pt x="201" y="226"/>
                    <a:pt x="186" y="196"/>
                    <a:pt x="197" y="177"/>
                  </a:cubicBezTo>
                  <a:cubicBezTo>
                    <a:pt x="208" y="158"/>
                    <a:pt x="241" y="156"/>
                    <a:pt x="260" y="167"/>
                  </a:cubicBezTo>
                  <a:cubicBezTo>
                    <a:pt x="280" y="178"/>
                    <a:pt x="278" y="198"/>
                    <a:pt x="267" y="218"/>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33" name="Oval 591"/>
            <p:cNvSpPr>
              <a:spLocks noChangeArrowheads="1"/>
            </p:cNvSpPr>
            <p:nvPr/>
          </p:nvSpPr>
          <p:spPr bwMode="auto">
            <a:xfrm>
              <a:off x="249488" y="273248"/>
              <a:ext cx="73986" cy="72178"/>
            </a:xfrm>
            <a:prstGeom prst="ellipse">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834" name="Oval 592"/>
            <p:cNvSpPr>
              <a:spLocks noChangeArrowheads="1"/>
            </p:cNvSpPr>
            <p:nvPr/>
          </p:nvSpPr>
          <p:spPr bwMode="auto">
            <a:xfrm>
              <a:off x="271856" y="225129"/>
              <a:ext cx="29251" cy="30934"/>
            </a:xfrm>
            <a:prstGeom prst="ellipse">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835" name="Oval 593"/>
            <p:cNvSpPr>
              <a:spLocks noChangeArrowheads="1"/>
            </p:cNvSpPr>
            <p:nvPr/>
          </p:nvSpPr>
          <p:spPr bwMode="auto">
            <a:xfrm>
              <a:off x="271856" y="362611"/>
              <a:ext cx="29251" cy="30934"/>
            </a:xfrm>
            <a:prstGeom prst="ellipse">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836" name="Freeform 594"/>
            <p:cNvSpPr>
              <a:spLocks noChangeArrowheads="1"/>
            </p:cNvSpPr>
            <p:nvPr/>
          </p:nvSpPr>
          <p:spPr bwMode="auto">
            <a:xfrm>
              <a:off x="316592" y="244032"/>
              <a:ext cx="34412" cy="34371"/>
            </a:xfrm>
            <a:custGeom>
              <a:avLst/>
              <a:gdLst>
                <a:gd name="T0" fmla="*/ 2147483647 w 18"/>
                <a:gd name="T1" fmla="*/ 2147483647 h 18"/>
                <a:gd name="T2" fmla="*/ 2147483647 w 18"/>
                <a:gd name="T3" fmla="*/ 2147483647 h 18"/>
                <a:gd name="T4" fmla="*/ 2147483647 w 18"/>
                <a:gd name="T5" fmla="*/ 2147483647 h 18"/>
                <a:gd name="T6" fmla="*/ 2147483647 w 18"/>
                <a:gd name="T7" fmla="*/ 2147483647 h 18"/>
                <a:gd name="T8" fmla="*/ 2147483647 w 18"/>
                <a:gd name="T9" fmla="*/ 214748364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5" y="14"/>
                  </a:moveTo>
                  <a:cubicBezTo>
                    <a:pt x="12" y="18"/>
                    <a:pt x="7" y="18"/>
                    <a:pt x="4" y="14"/>
                  </a:cubicBezTo>
                  <a:cubicBezTo>
                    <a:pt x="0" y="11"/>
                    <a:pt x="0" y="6"/>
                    <a:pt x="4" y="3"/>
                  </a:cubicBezTo>
                  <a:cubicBezTo>
                    <a:pt x="7" y="0"/>
                    <a:pt x="12" y="0"/>
                    <a:pt x="15" y="3"/>
                  </a:cubicBezTo>
                  <a:cubicBezTo>
                    <a:pt x="18" y="6"/>
                    <a:pt x="18" y="11"/>
                    <a:pt x="15" y="14"/>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37" name="Freeform 595"/>
            <p:cNvSpPr>
              <a:spLocks noChangeArrowheads="1"/>
            </p:cNvSpPr>
            <p:nvPr/>
          </p:nvSpPr>
          <p:spPr bwMode="auto">
            <a:xfrm>
              <a:off x="220238" y="340270"/>
              <a:ext cx="36133" cy="32653"/>
            </a:xfrm>
            <a:custGeom>
              <a:avLst/>
              <a:gdLst>
                <a:gd name="T0" fmla="*/ 2147483647 w 18"/>
                <a:gd name="T1" fmla="*/ 2147483647 h 18"/>
                <a:gd name="T2" fmla="*/ 2147483647 w 18"/>
                <a:gd name="T3" fmla="*/ 2147483647 h 18"/>
                <a:gd name="T4" fmla="*/ 2147483647 w 18"/>
                <a:gd name="T5" fmla="*/ 2147483647 h 18"/>
                <a:gd name="T6" fmla="*/ 2147483647 w 18"/>
                <a:gd name="T7" fmla="*/ 2147483647 h 18"/>
                <a:gd name="T8" fmla="*/ 2147483647 w 18"/>
                <a:gd name="T9" fmla="*/ 214748364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4" y="15"/>
                  </a:moveTo>
                  <a:cubicBezTo>
                    <a:pt x="11" y="18"/>
                    <a:pt x="6" y="18"/>
                    <a:pt x="3" y="15"/>
                  </a:cubicBezTo>
                  <a:cubicBezTo>
                    <a:pt x="0" y="12"/>
                    <a:pt x="0" y="7"/>
                    <a:pt x="3" y="4"/>
                  </a:cubicBezTo>
                  <a:cubicBezTo>
                    <a:pt x="6" y="0"/>
                    <a:pt x="11" y="0"/>
                    <a:pt x="14" y="4"/>
                  </a:cubicBezTo>
                  <a:cubicBezTo>
                    <a:pt x="18" y="7"/>
                    <a:pt x="18" y="12"/>
                    <a:pt x="14" y="15"/>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38" name="Freeform 596"/>
            <p:cNvSpPr>
              <a:spLocks noChangeArrowheads="1"/>
            </p:cNvSpPr>
            <p:nvPr/>
          </p:nvSpPr>
          <p:spPr bwMode="auto">
            <a:xfrm>
              <a:off x="316592" y="340270"/>
              <a:ext cx="34412" cy="32653"/>
            </a:xfrm>
            <a:custGeom>
              <a:avLst/>
              <a:gdLst>
                <a:gd name="T0" fmla="*/ 2147483647 w 18"/>
                <a:gd name="T1" fmla="*/ 2147483647 h 18"/>
                <a:gd name="T2" fmla="*/ 2147483647 w 18"/>
                <a:gd name="T3" fmla="*/ 2147483647 h 18"/>
                <a:gd name="T4" fmla="*/ 2147483647 w 18"/>
                <a:gd name="T5" fmla="*/ 2147483647 h 18"/>
                <a:gd name="T6" fmla="*/ 2147483647 w 18"/>
                <a:gd name="T7" fmla="*/ 2147483647 h 18"/>
                <a:gd name="T8" fmla="*/ 2147483647 w 18"/>
                <a:gd name="T9" fmla="*/ 214748364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4" y="15"/>
                  </a:moveTo>
                  <a:cubicBezTo>
                    <a:pt x="0" y="12"/>
                    <a:pt x="0" y="7"/>
                    <a:pt x="4" y="4"/>
                  </a:cubicBezTo>
                  <a:cubicBezTo>
                    <a:pt x="7" y="0"/>
                    <a:pt x="12" y="0"/>
                    <a:pt x="15" y="4"/>
                  </a:cubicBezTo>
                  <a:cubicBezTo>
                    <a:pt x="18" y="7"/>
                    <a:pt x="18" y="12"/>
                    <a:pt x="15" y="15"/>
                  </a:cubicBezTo>
                  <a:cubicBezTo>
                    <a:pt x="12" y="18"/>
                    <a:pt x="7" y="18"/>
                    <a:pt x="4" y="15"/>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39" name="Freeform 597"/>
            <p:cNvSpPr>
              <a:spLocks noChangeArrowheads="1"/>
            </p:cNvSpPr>
            <p:nvPr/>
          </p:nvSpPr>
          <p:spPr bwMode="auto">
            <a:xfrm>
              <a:off x="220238" y="244032"/>
              <a:ext cx="36133" cy="34371"/>
            </a:xfrm>
            <a:custGeom>
              <a:avLst/>
              <a:gdLst>
                <a:gd name="T0" fmla="*/ 2147483647 w 18"/>
                <a:gd name="T1" fmla="*/ 2147483647 h 18"/>
                <a:gd name="T2" fmla="*/ 2147483647 w 18"/>
                <a:gd name="T3" fmla="*/ 2147483647 h 18"/>
                <a:gd name="T4" fmla="*/ 2147483647 w 18"/>
                <a:gd name="T5" fmla="*/ 2147483647 h 18"/>
                <a:gd name="T6" fmla="*/ 2147483647 w 18"/>
                <a:gd name="T7" fmla="*/ 2147483647 h 18"/>
                <a:gd name="T8" fmla="*/ 2147483647 w 18"/>
                <a:gd name="T9" fmla="*/ 214748364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3" y="14"/>
                  </a:moveTo>
                  <a:cubicBezTo>
                    <a:pt x="0" y="11"/>
                    <a:pt x="0" y="6"/>
                    <a:pt x="3" y="3"/>
                  </a:cubicBezTo>
                  <a:cubicBezTo>
                    <a:pt x="6" y="0"/>
                    <a:pt x="11" y="0"/>
                    <a:pt x="14" y="3"/>
                  </a:cubicBezTo>
                  <a:cubicBezTo>
                    <a:pt x="18" y="6"/>
                    <a:pt x="18" y="11"/>
                    <a:pt x="14" y="14"/>
                  </a:cubicBezTo>
                  <a:cubicBezTo>
                    <a:pt x="11" y="18"/>
                    <a:pt x="6" y="18"/>
                    <a:pt x="3" y="14"/>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40" name="Oval 598"/>
            <p:cNvSpPr>
              <a:spLocks noChangeArrowheads="1"/>
            </p:cNvSpPr>
            <p:nvPr/>
          </p:nvSpPr>
          <p:spPr bwMode="auto">
            <a:xfrm>
              <a:off x="338960" y="293870"/>
              <a:ext cx="30971" cy="30934"/>
            </a:xfrm>
            <a:prstGeom prst="ellipse">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841" name="Oval 599"/>
            <p:cNvSpPr>
              <a:spLocks noChangeArrowheads="1"/>
            </p:cNvSpPr>
            <p:nvPr/>
          </p:nvSpPr>
          <p:spPr bwMode="auto">
            <a:xfrm>
              <a:off x="203032" y="293870"/>
              <a:ext cx="29251" cy="30934"/>
            </a:xfrm>
            <a:prstGeom prst="ellipse">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842" name="Freeform 600"/>
            <p:cNvSpPr>
              <a:spLocks noEditPoints="1" noChangeArrowheads="1"/>
            </p:cNvSpPr>
            <p:nvPr/>
          </p:nvSpPr>
          <p:spPr bwMode="auto">
            <a:xfrm>
              <a:off x="208194" y="232003"/>
              <a:ext cx="330356" cy="328240"/>
            </a:xfrm>
            <a:custGeom>
              <a:avLst/>
              <a:gdLst>
                <a:gd name="T0" fmla="*/ 2147483647 w 173"/>
                <a:gd name="T1" fmla="*/ 2147483647 h 172"/>
                <a:gd name="T2" fmla="*/ 2147483647 w 173"/>
                <a:gd name="T3" fmla="*/ 2147483647 h 172"/>
                <a:gd name="T4" fmla="*/ 2147483647 w 173"/>
                <a:gd name="T5" fmla="*/ 2147483647 h 172"/>
                <a:gd name="T6" fmla="*/ 2147483647 w 173"/>
                <a:gd name="T7" fmla="*/ 2147483647 h 172"/>
                <a:gd name="T8" fmla="*/ 2147483647 w 173"/>
                <a:gd name="T9" fmla="*/ 2147483647 h 172"/>
                <a:gd name="T10" fmla="*/ 2147483647 w 173"/>
                <a:gd name="T11" fmla="*/ 2147483647 h 172"/>
                <a:gd name="T12" fmla="*/ 2147483647 w 173"/>
                <a:gd name="T13" fmla="*/ 2147483647 h 172"/>
                <a:gd name="T14" fmla="*/ 2147483647 w 173"/>
                <a:gd name="T15" fmla="*/ 2147483647 h 172"/>
                <a:gd name="T16" fmla="*/ 2147483647 w 173"/>
                <a:gd name="T17" fmla="*/ 2147483647 h 172"/>
                <a:gd name="T18" fmla="*/ 2147483647 w 173"/>
                <a:gd name="T19" fmla="*/ 2147483647 h 172"/>
                <a:gd name="T20" fmla="*/ 2147483647 w 173"/>
                <a:gd name="T21" fmla="*/ 2147483647 h 172"/>
                <a:gd name="T22" fmla="*/ 2147483647 w 173"/>
                <a:gd name="T23" fmla="*/ 2147483647 h 172"/>
                <a:gd name="T24" fmla="*/ 2147483647 w 173"/>
                <a:gd name="T25" fmla="*/ 2147483647 h 172"/>
                <a:gd name="T26" fmla="*/ 2147483647 w 173"/>
                <a:gd name="T27" fmla="*/ 2147483647 h 172"/>
                <a:gd name="T28" fmla="*/ 2147483647 w 173"/>
                <a:gd name="T29" fmla="*/ 2147483647 h 172"/>
                <a:gd name="T30" fmla="*/ 2147483647 w 173"/>
                <a:gd name="T31" fmla="*/ 2147483647 h 172"/>
                <a:gd name="T32" fmla="*/ 2147483647 w 173"/>
                <a:gd name="T33" fmla="*/ 2147483647 h 172"/>
                <a:gd name="T34" fmla="*/ 2147483647 w 173"/>
                <a:gd name="T35" fmla="*/ 2147483647 h 172"/>
                <a:gd name="T36" fmla="*/ 2147483647 w 173"/>
                <a:gd name="T37" fmla="*/ 0 h 172"/>
                <a:gd name="T38" fmla="*/ 2147483647 w 173"/>
                <a:gd name="T39" fmla="*/ 2147483647 h 172"/>
                <a:gd name="T40" fmla="*/ 2147483647 w 173"/>
                <a:gd name="T41" fmla="*/ 2147483647 h 172"/>
                <a:gd name="T42" fmla="*/ 2147483647 w 173"/>
                <a:gd name="T43" fmla="*/ 2147483647 h 172"/>
                <a:gd name="T44" fmla="*/ 2147483647 w 173"/>
                <a:gd name="T45" fmla="*/ 2147483647 h 172"/>
                <a:gd name="T46" fmla="*/ 2147483647 w 173"/>
                <a:gd name="T47" fmla="*/ 2147483647 h 172"/>
                <a:gd name="T48" fmla="*/ 2147483647 w 173"/>
                <a:gd name="T49" fmla="*/ 2147483647 h 172"/>
                <a:gd name="T50" fmla="*/ 2147483647 w 173"/>
                <a:gd name="T51" fmla="*/ 2147483647 h 172"/>
                <a:gd name="T52" fmla="*/ 2147483647 w 173"/>
                <a:gd name="T53" fmla="*/ 2147483647 h 172"/>
                <a:gd name="T54" fmla="*/ 2147483647 w 173"/>
                <a:gd name="T55" fmla="*/ 2147483647 h 172"/>
                <a:gd name="T56" fmla="*/ 2147483647 w 173"/>
                <a:gd name="T57" fmla="*/ 2147483647 h 172"/>
                <a:gd name="T58" fmla="*/ 2147483647 w 173"/>
                <a:gd name="T59" fmla="*/ 2147483647 h 172"/>
                <a:gd name="T60" fmla="*/ 0 w 173"/>
                <a:gd name="T61" fmla="*/ 2147483647 h 172"/>
                <a:gd name="T62" fmla="*/ 2147483647 w 173"/>
                <a:gd name="T63" fmla="*/ 2147483647 h 172"/>
                <a:gd name="T64" fmla="*/ 2147483647 w 173"/>
                <a:gd name="T65" fmla="*/ 2147483647 h 172"/>
                <a:gd name="T66" fmla="*/ 2147483647 w 173"/>
                <a:gd name="T67" fmla="*/ 2147483647 h 172"/>
                <a:gd name="T68" fmla="*/ 2147483647 w 173"/>
                <a:gd name="T69" fmla="*/ 2147483647 h 172"/>
                <a:gd name="T70" fmla="*/ 2147483647 w 173"/>
                <a:gd name="T71" fmla="*/ 2147483647 h 172"/>
                <a:gd name="T72" fmla="*/ 2147483647 w 173"/>
                <a:gd name="T73" fmla="*/ 2147483647 h 172"/>
                <a:gd name="T74" fmla="*/ 2147483647 w 173"/>
                <a:gd name="T75" fmla="*/ 2147483647 h 172"/>
                <a:gd name="T76" fmla="*/ 2147483647 w 173"/>
                <a:gd name="T77" fmla="*/ 2147483647 h 172"/>
                <a:gd name="T78" fmla="*/ 2147483647 w 173"/>
                <a:gd name="T79" fmla="*/ 2147483647 h 172"/>
                <a:gd name="T80" fmla="*/ 2147483647 w 173"/>
                <a:gd name="T81" fmla="*/ 2147483647 h 172"/>
                <a:gd name="T82" fmla="*/ 2147483647 w 173"/>
                <a:gd name="T83" fmla="*/ 2147483647 h 172"/>
                <a:gd name="T84" fmla="*/ 2147483647 w 173"/>
                <a:gd name="T85" fmla="*/ 2147483647 h 172"/>
                <a:gd name="T86" fmla="*/ 2147483647 w 173"/>
                <a:gd name="T87" fmla="*/ 2147483647 h 172"/>
                <a:gd name="T88" fmla="*/ 2147483647 w 173"/>
                <a:gd name="T89" fmla="*/ 2147483647 h 172"/>
                <a:gd name="T90" fmla="*/ 2147483647 w 173"/>
                <a:gd name="T91" fmla="*/ 2147483647 h 172"/>
                <a:gd name="T92" fmla="*/ 2147483647 w 173"/>
                <a:gd name="T93" fmla="*/ 2147483647 h 172"/>
                <a:gd name="T94" fmla="*/ 2147483647 w 173"/>
                <a:gd name="T95" fmla="*/ 2147483647 h 172"/>
                <a:gd name="T96" fmla="*/ 2147483647 w 173"/>
                <a:gd name="T97" fmla="*/ 2147483647 h 172"/>
                <a:gd name="T98" fmla="*/ 2147483647 w 173"/>
                <a:gd name="T99" fmla="*/ 2147483647 h 172"/>
                <a:gd name="T100" fmla="*/ 2147483647 w 173"/>
                <a:gd name="T101" fmla="*/ 2147483647 h 172"/>
                <a:gd name="T102" fmla="*/ 2147483647 w 173"/>
                <a:gd name="T103" fmla="*/ 2147483647 h 172"/>
                <a:gd name="T104" fmla="*/ 2147483647 w 173"/>
                <a:gd name="T105" fmla="*/ 2147483647 h 172"/>
                <a:gd name="T106" fmla="*/ 2147483647 w 173"/>
                <a:gd name="T107" fmla="*/ 2147483647 h 172"/>
                <a:gd name="T108" fmla="*/ 2147483647 w 173"/>
                <a:gd name="T109" fmla="*/ 2147483647 h 172"/>
                <a:gd name="T110" fmla="*/ 2147483647 w 173"/>
                <a:gd name="T111" fmla="*/ 2147483647 h 172"/>
                <a:gd name="T112" fmla="*/ 2147483647 w 173"/>
                <a:gd name="T113" fmla="*/ 2147483647 h 172"/>
                <a:gd name="T114" fmla="*/ 2147483647 w 173"/>
                <a:gd name="T115" fmla="*/ 2147483647 h 172"/>
                <a:gd name="T116" fmla="*/ 2147483647 w 173"/>
                <a:gd name="T117" fmla="*/ 2147483647 h 1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3"/>
                <a:gd name="T178" fmla="*/ 0 h 172"/>
                <a:gd name="T179" fmla="*/ 173 w 173"/>
                <a:gd name="T180" fmla="*/ 172 h 1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3" h="172">
                  <a:moveTo>
                    <a:pt x="34" y="8"/>
                  </a:moveTo>
                  <a:cubicBezTo>
                    <a:pt x="34" y="8"/>
                    <a:pt x="34" y="8"/>
                    <a:pt x="34" y="8"/>
                  </a:cubicBezTo>
                  <a:cubicBezTo>
                    <a:pt x="34" y="8"/>
                    <a:pt x="34" y="8"/>
                    <a:pt x="34" y="8"/>
                  </a:cubicBezTo>
                  <a:close/>
                  <a:moveTo>
                    <a:pt x="35" y="22"/>
                  </a:moveTo>
                  <a:cubicBezTo>
                    <a:pt x="21" y="9"/>
                    <a:pt x="21" y="9"/>
                    <a:pt x="21" y="9"/>
                  </a:cubicBezTo>
                  <a:cubicBezTo>
                    <a:pt x="25" y="12"/>
                    <a:pt x="25" y="17"/>
                    <a:pt x="21" y="20"/>
                  </a:cubicBezTo>
                  <a:cubicBezTo>
                    <a:pt x="18" y="24"/>
                    <a:pt x="13" y="24"/>
                    <a:pt x="10" y="20"/>
                  </a:cubicBezTo>
                  <a:cubicBezTo>
                    <a:pt x="23" y="34"/>
                    <a:pt x="23" y="34"/>
                    <a:pt x="23" y="34"/>
                  </a:cubicBezTo>
                  <a:cubicBezTo>
                    <a:pt x="25" y="28"/>
                    <a:pt x="29" y="24"/>
                    <a:pt x="35" y="22"/>
                  </a:cubicBezTo>
                  <a:close/>
                  <a:moveTo>
                    <a:pt x="162" y="100"/>
                  </a:moveTo>
                  <a:cubicBezTo>
                    <a:pt x="161" y="102"/>
                    <a:pt x="159" y="105"/>
                    <a:pt x="158" y="108"/>
                  </a:cubicBezTo>
                  <a:cubicBezTo>
                    <a:pt x="147" y="127"/>
                    <a:pt x="130" y="138"/>
                    <a:pt x="111" y="127"/>
                  </a:cubicBezTo>
                  <a:cubicBezTo>
                    <a:pt x="92" y="116"/>
                    <a:pt x="77" y="86"/>
                    <a:pt x="88" y="67"/>
                  </a:cubicBezTo>
                  <a:cubicBezTo>
                    <a:pt x="93" y="58"/>
                    <a:pt x="103" y="53"/>
                    <a:pt x="113" y="51"/>
                  </a:cubicBezTo>
                  <a:cubicBezTo>
                    <a:pt x="74" y="12"/>
                    <a:pt x="74" y="12"/>
                    <a:pt x="74" y="12"/>
                  </a:cubicBezTo>
                  <a:cubicBezTo>
                    <a:pt x="75" y="14"/>
                    <a:pt x="74" y="18"/>
                    <a:pt x="72" y="20"/>
                  </a:cubicBezTo>
                  <a:cubicBezTo>
                    <a:pt x="69" y="24"/>
                    <a:pt x="64" y="24"/>
                    <a:pt x="61" y="20"/>
                  </a:cubicBezTo>
                  <a:cubicBezTo>
                    <a:pt x="58" y="18"/>
                    <a:pt x="58" y="14"/>
                    <a:pt x="59" y="11"/>
                  </a:cubicBezTo>
                  <a:cubicBezTo>
                    <a:pt x="48" y="0"/>
                    <a:pt x="48" y="0"/>
                    <a:pt x="48" y="0"/>
                  </a:cubicBezTo>
                  <a:cubicBezTo>
                    <a:pt x="49" y="1"/>
                    <a:pt x="49" y="3"/>
                    <a:pt x="49" y="4"/>
                  </a:cubicBezTo>
                  <a:cubicBezTo>
                    <a:pt x="49" y="9"/>
                    <a:pt x="45" y="12"/>
                    <a:pt x="41" y="12"/>
                  </a:cubicBezTo>
                  <a:cubicBezTo>
                    <a:pt x="40" y="12"/>
                    <a:pt x="38" y="12"/>
                    <a:pt x="37" y="11"/>
                  </a:cubicBezTo>
                  <a:cubicBezTo>
                    <a:pt x="49" y="23"/>
                    <a:pt x="49" y="23"/>
                    <a:pt x="49" y="23"/>
                  </a:cubicBezTo>
                  <a:cubicBezTo>
                    <a:pt x="55" y="26"/>
                    <a:pt x="60" y="32"/>
                    <a:pt x="60" y="40"/>
                  </a:cubicBezTo>
                  <a:cubicBezTo>
                    <a:pt x="60" y="50"/>
                    <a:pt x="51" y="59"/>
                    <a:pt x="41" y="59"/>
                  </a:cubicBezTo>
                  <a:cubicBezTo>
                    <a:pt x="33" y="59"/>
                    <a:pt x="26" y="54"/>
                    <a:pt x="24" y="47"/>
                  </a:cubicBezTo>
                  <a:cubicBezTo>
                    <a:pt x="12" y="35"/>
                    <a:pt x="12" y="35"/>
                    <a:pt x="12" y="35"/>
                  </a:cubicBezTo>
                  <a:cubicBezTo>
                    <a:pt x="13" y="36"/>
                    <a:pt x="13" y="38"/>
                    <a:pt x="13" y="40"/>
                  </a:cubicBezTo>
                  <a:cubicBezTo>
                    <a:pt x="13" y="41"/>
                    <a:pt x="13" y="42"/>
                    <a:pt x="13" y="43"/>
                  </a:cubicBezTo>
                  <a:cubicBezTo>
                    <a:pt x="12" y="46"/>
                    <a:pt x="9" y="48"/>
                    <a:pt x="5" y="48"/>
                  </a:cubicBezTo>
                  <a:cubicBezTo>
                    <a:pt x="3" y="48"/>
                    <a:pt x="1" y="48"/>
                    <a:pt x="0" y="46"/>
                  </a:cubicBezTo>
                  <a:cubicBezTo>
                    <a:pt x="12" y="58"/>
                    <a:pt x="12" y="58"/>
                    <a:pt x="12" y="58"/>
                  </a:cubicBezTo>
                  <a:cubicBezTo>
                    <a:pt x="15" y="57"/>
                    <a:pt x="19" y="57"/>
                    <a:pt x="21" y="60"/>
                  </a:cubicBezTo>
                  <a:cubicBezTo>
                    <a:pt x="25" y="63"/>
                    <a:pt x="25" y="68"/>
                    <a:pt x="21" y="71"/>
                  </a:cubicBezTo>
                  <a:cubicBezTo>
                    <a:pt x="18" y="74"/>
                    <a:pt x="14" y="74"/>
                    <a:pt x="11" y="71"/>
                  </a:cubicBezTo>
                  <a:cubicBezTo>
                    <a:pt x="10" y="71"/>
                    <a:pt x="10" y="71"/>
                    <a:pt x="10" y="71"/>
                  </a:cubicBezTo>
                  <a:cubicBezTo>
                    <a:pt x="34" y="95"/>
                    <a:pt x="34" y="95"/>
                    <a:pt x="34" y="95"/>
                  </a:cubicBezTo>
                  <a:cubicBezTo>
                    <a:pt x="36" y="95"/>
                    <a:pt x="39" y="94"/>
                    <a:pt x="41" y="94"/>
                  </a:cubicBezTo>
                  <a:cubicBezTo>
                    <a:pt x="63" y="94"/>
                    <a:pt x="80" y="120"/>
                    <a:pt x="81" y="142"/>
                  </a:cubicBezTo>
                  <a:cubicBezTo>
                    <a:pt x="112" y="172"/>
                    <a:pt x="112" y="172"/>
                    <a:pt x="112" y="172"/>
                  </a:cubicBezTo>
                  <a:cubicBezTo>
                    <a:pt x="138" y="159"/>
                    <a:pt x="159" y="137"/>
                    <a:pt x="173" y="111"/>
                  </a:cubicBezTo>
                  <a:lnTo>
                    <a:pt x="162" y="100"/>
                  </a:lnTo>
                  <a:close/>
                  <a:moveTo>
                    <a:pt x="41" y="84"/>
                  </a:moveTo>
                  <a:cubicBezTo>
                    <a:pt x="37" y="84"/>
                    <a:pt x="33" y="80"/>
                    <a:pt x="33" y="76"/>
                  </a:cubicBezTo>
                  <a:cubicBezTo>
                    <a:pt x="33" y="71"/>
                    <a:pt x="37" y="68"/>
                    <a:pt x="41" y="68"/>
                  </a:cubicBezTo>
                  <a:cubicBezTo>
                    <a:pt x="45" y="68"/>
                    <a:pt x="49" y="71"/>
                    <a:pt x="49" y="76"/>
                  </a:cubicBezTo>
                  <a:cubicBezTo>
                    <a:pt x="49" y="80"/>
                    <a:pt x="45" y="84"/>
                    <a:pt x="41" y="84"/>
                  </a:cubicBezTo>
                  <a:close/>
                  <a:moveTo>
                    <a:pt x="72" y="71"/>
                  </a:moveTo>
                  <a:cubicBezTo>
                    <a:pt x="69" y="74"/>
                    <a:pt x="64" y="74"/>
                    <a:pt x="61" y="71"/>
                  </a:cubicBezTo>
                  <a:cubicBezTo>
                    <a:pt x="57" y="68"/>
                    <a:pt x="57" y="63"/>
                    <a:pt x="61" y="60"/>
                  </a:cubicBezTo>
                  <a:cubicBezTo>
                    <a:pt x="64" y="56"/>
                    <a:pt x="69" y="56"/>
                    <a:pt x="72" y="60"/>
                  </a:cubicBezTo>
                  <a:cubicBezTo>
                    <a:pt x="75" y="63"/>
                    <a:pt x="75" y="68"/>
                    <a:pt x="72" y="71"/>
                  </a:cubicBezTo>
                  <a:close/>
                  <a:moveTo>
                    <a:pt x="77" y="48"/>
                  </a:moveTo>
                  <a:cubicBezTo>
                    <a:pt x="72" y="48"/>
                    <a:pt x="69" y="45"/>
                    <a:pt x="69" y="40"/>
                  </a:cubicBezTo>
                  <a:cubicBezTo>
                    <a:pt x="69" y="39"/>
                    <a:pt x="69" y="38"/>
                    <a:pt x="69" y="37"/>
                  </a:cubicBezTo>
                  <a:cubicBezTo>
                    <a:pt x="70" y="34"/>
                    <a:pt x="73" y="32"/>
                    <a:pt x="77" y="32"/>
                  </a:cubicBezTo>
                  <a:cubicBezTo>
                    <a:pt x="81" y="32"/>
                    <a:pt x="85" y="36"/>
                    <a:pt x="85" y="40"/>
                  </a:cubicBezTo>
                  <a:cubicBezTo>
                    <a:pt x="85" y="41"/>
                    <a:pt x="85" y="42"/>
                    <a:pt x="84" y="43"/>
                  </a:cubicBezTo>
                  <a:cubicBezTo>
                    <a:pt x="83" y="46"/>
                    <a:pt x="80" y="48"/>
                    <a:pt x="77" y="48"/>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26</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609600" y="730250"/>
            <a:ext cx="112642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Các lệnh trên tập tin/thư </a:t>
            </a:r>
            <a:r>
              <a:rPr lang="vi-VN" altLang="zh-CN" sz="4000" dirty="0" smtClean="0">
                <a:solidFill>
                  <a:srgbClr val="FFFFFF"/>
                </a:solidFill>
                <a:latin typeface="Microsoft YaHei" panose="020B0503020204020204" pitchFamily="34" charset="-122"/>
                <a:ea typeface="Microsoft YaHei" panose="020B0503020204020204" pitchFamily="34" charset="-122"/>
              </a:rPr>
              <a:t>mục</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L="457200" marR="0" lvl="0" indent="-457200" defTabSz="914400" rtl="0" eaLnBrk="0" fontAlgn="base" latinLnBrk="0" hangingPunct="0">
              <a:lnSpc>
                <a:spcPct val="150000"/>
              </a:lnSpc>
              <a:spcBef>
                <a:spcPct val="0"/>
              </a:spcBef>
              <a:spcAft>
                <a:spcPct val="0"/>
              </a:spcAft>
              <a:buClrTx/>
              <a:buSzTx/>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more: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err="1">
                <a:solidFill>
                  <a:schemeClr val="bg1"/>
                </a:solidFill>
                <a:latin typeface="Microsoft YaHei" panose="020B0503020204020204" pitchFamily="34" charset="-122"/>
                <a:ea typeface="Microsoft YaHei" panose="020B0503020204020204" pitchFamily="34" charset="-122"/>
                <a:sym typeface="+mn-ea"/>
              </a:rPr>
              <a:t>Cú</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pháp</a:t>
            </a:r>
            <a:r>
              <a:rPr lang="en-US" sz="2400" dirty="0">
                <a:solidFill>
                  <a:schemeClr val="bg1"/>
                </a:solidFill>
                <a:latin typeface="Microsoft YaHei" panose="020B0503020204020204" pitchFamily="34" charset="-122"/>
                <a:ea typeface="Microsoft YaHei" panose="020B0503020204020204" pitchFamily="34" charset="-122"/>
                <a:sym typeface="+mn-ea"/>
              </a:rPr>
              <a:t>: more [option] file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Shell </a:t>
            </a:r>
            <a:r>
              <a:rPr lang="en-US" sz="2400" dirty="0" err="1">
                <a:solidFill>
                  <a:schemeClr val="bg1"/>
                </a:solidFill>
                <a:latin typeface="Microsoft YaHei" panose="020B0503020204020204" pitchFamily="34" charset="-122"/>
                <a:ea typeface="Microsoft YaHei" panose="020B0503020204020204" pitchFamily="34" charset="-122"/>
                <a:sym typeface="+mn-ea"/>
              </a:rPr>
              <a:t>cung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cấp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more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phép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kiểm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soát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giới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hạn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nội</a:t>
            </a:r>
            <a:r>
              <a:rPr lang="en-US" sz="2400" dirty="0">
                <a:solidFill>
                  <a:schemeClr val="bg1"/>
                </a:solidFill>
                <a:latin typeface="Microsoft YaHei" panose="020B0503020204020204" pitchFamily="34" charset="-122"/>
                <a:ea typeface="Microsoft YaHei" panose="020B0503020204020204" pitchFamily="34" charset="-122"/>
                <a:sym typeface="+mn-ea"/>
              </a:rPr>
              <a:t> dung </a:t>
            </a:r>
            <a:r>
              <a:rPr lang="en-US" sz="2400" dirty="0" err="1">
                <a:solidFill>
                  <a:schemeClr val="bg1"/>
                </a:solidFill>
                <a:latin typeface="Microsoft YaHei" panose="020B0503020204020204" pitchFamily="34" charset="-122"/>
                <a:ea typeface="Microsoft YaHei" panose="020B0503020204020204" pitchFamily="34" charset="-122"/>
                <a:sym typeface="+mn-ea"/>
              </a:rPr>
              <a:t>hiển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ra</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màn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hình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từng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phần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Xem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tiếp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hoặc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xem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lại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phần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nội</a:t>
            </a:r>
            <a:r>
              <a:rPr lang="en-US" sz="2400" dirty="0">
                <a:solidFill>
                  <a:schemeClr val="bg1"/>
                </a:solidFill>
                <a:latin typeface="Microsoft YaHei" panose="020B0503020204020204" pitchFamily="34" charset="-122"/>
                <a:ea typeface="Microsoft YaHei" panose="020B0503020204020204" pitchFamily="34" charset="-122"/>
                <a:sym typeface="+mn-ea"/>
              </a:rPr>
              <a:t> dung </a:t>
            </a:r>
            <a:r>
              <a:rPr lang="en-US" sz="2400" dirty="0" err="1">
                <a:solidFill>
                  <a:schemeClr val="bg1"/>
                </a:solidFill>
                <a:latin typeface="Microsoft YaHei" panose="020B0503020204020204" pitchFamily="34" charset="-122"/>
                <a:ea typeface="Microsoft YaHei" panose="020B0503020204020204" pitchFamily="34" charset="-122"/>
                <a:sym typeface="+mn-ea"/>
              </a:rPr>
              <a:t>phía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trước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dễ</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dàng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phím</a:t>
            </a:r>
            <a:r>
              <a:rPr lang="en-US" sz="2400" dirty="0">
                <a:solidFill>
                  <a:schemeClr val="bg1"/>
                </a:solidFill>
                <a:latin typeface="Microsoft YaHei" panose="020B0503020204020204" pitchFamily="34" charset="-122"/>
                <a:ea typeface="Microsoft YaHei" panose="020B0503020204020204" pitchFamily="34" charset="-122"/>
                <a:sym typeface="+mn-ea"/>
              </a:rPr>
              <a:t> Space bar </a:t>
            </a:r>
            <a:r>
              <a:rPr lang="en-US" sz="2400" dirty="0" err="1">
                <a:solidFill>
                  <a:schemeClr val="bg1"/>
                </a:solidFill>
                <a:latin typeface="Microsoft YaHei" panose="020B0503020204020204" pitchFamily="34" charset="-122"/>
                <a:ea typeface="Microsoft YaHei" panose="020B0503020204020204" pitchFamily="34" charset="-122"/>
                <a:sym typeface="+mn-ea"/>
              </a:rPr>
              <a:t>để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xem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trang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tiếp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theo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phím</a:t>
            </a:r>
            <a:r>
              <a:rPr lang="en-US" sz="2400" dirty="0">
                <a:solidFill>
                  <a:schemeClr val="bg1"/>
                </a:solidFill>
                <a:latin typeface="Microsoft YaHei" panose="020B0503020204020204" pitchFamily="34" charset="-122"/>
                <a:ea typeface="Microsoft YaHei" panose="020B0503020204020204" pitchFamily="34" charset="-122"/>
                <a:sym typeface="+mn-ea"/>
              </a:rPr>
              <a:t> Enter </a:t>
            </a:r>
            <a:r>
              <a:rPr lang="en-US" sz="2400" dirty="0" err="1">
                <a:solidFill>
                  <a:schemeClr val="bg1"/>
                </a:solidFill>
                <a:latin typeface="Microsoft YaHei" panose="020B0503020204020204" pitchFamily="34" charset="-122"/>
                <a:ea typeface="Microsoft YaHei" panose="020B0503020204020204" pitchFamily="34" charset="-122"/>
                <a:sym typeface="+mn-ea"/>
              </a:rPr>
              <a:t>để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xem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dòng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tiếp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theo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phím</a:t>
            </a:r>
            <a:r>
              <a:rPr lang="en-US" sz="2400" dirty="0">
                <a:solidFill>
                  <a:schemeClr val="bg1"/>
                </a:solidFill>
                <a:latin typeface="Microsoft YaHei" panose="020B0503020204020204" pitchFamily="34" charset="-122"/>
                <a:ea typeface="Microsoft YaHei" panose="020B0503020204020204" pitchFamily="34" charset="-122"/>
                <a:sym typeface="+mn-ea"/>
              </a:rPr>
              <a:t> b </a:t>
            </a:r>
            <a:r>
              <a:rPr lang="en-US" sz="2400" dirty="0" err="1">
                <a:solidFill>
                  <a:schemeClr val="bg1"/>
                </a:solidFill>
                <a:latin typeface="Microsoft YaHei" panose="020B0503020204020204" pitchFamily="34" charset="-122"/>
                <a:ea typeface="Microsoft YaHei" panose="020B0503020204020204" pitchFamily="34" charset="-122"/>
                <a:sym typeface="+mn-ea"/>
              </a:rPr>
              <a:t>để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xem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lại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trang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trước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phím</a:t>
            </a:r>
            <a:r>
              <a:rPr lang="en-US" sz="2400" dirty="0">
                <a:solidFill>
                  <a:schemeClr val="bg1"/>
                </a:solidFill>
                <a:latin typeface="Microsoft YaHei" panose="020B0503020204020204" pitchFamily="34" charset="-122"/>
                <a:ea typeface="Microsoft YaHei" panose="020B0503020204020204" pitchFamily="34" charset="-122"/>
                <a:sym typeface="+mn-ea"/>
              </a:rPr>
              <a:t> q </a:t>
            </a:r>
            <a:r>
              <a:rPr lang="en-US" sz="2400" dirty="0" err="1">
                <a:solidFill>
                  <a:schemeClr val="bg1"/>
                </a:solidFill>
                <a:latin typeface="Microsoft YaHei" panose="020B0503020204020204" pitchFamily="34" charset="-122"/>
                <a:ea typeface="Microsoft YaHei" panose="020B0503020204020204" pitchFamily="34" charset="-122"/>
                <a:sym typeface="+mn-ea"/>
              </a:rPr>
              <a:t>để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thoát</a:t>
            </a:r>
            <a:r>
              <a:rPr lang="en-US" sz="2400" dirty="0">
                <a:solidFill>
                  <a:schemeClr val="bg1"/>
                </a:solidFill>
                <a:latin typeface="Microsoft YaHei" panose="020B0503020204020204" pitchFamily="34" charset="-122"/>
                <a:ea typeface="Microsoft YaHei" panose="020B0503020204020204" pitchFamily="34" charset="-122"/>
                <a:sym typeface="+mn-ea"/>
              </a:rPr>
              <a:t>.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marL="342900" marR="0" lvl="0" indent="-342900" defTabSz="914400" rtl="0" eaLnBrk="0" fontAlgn="base" latinLnBrk="0" hangingPunct="0">
              <a:lnSpc>
                <a:spcPct val="150000"/>
              </a:lnSpc>
              <a:spcBef>
                <a:spcPct val="0"/>
              </a:spcBef>
              <a:spcAft>
                <a:spcPct val="0"/>
              </a:spcAft>
              <a:buClrTx/>
              <a:buSzTx/>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wc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đếm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số</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dòng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từ</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tự</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tập</a:t>
            </a:r>
            <a:r>
              <a:rPr lang="en-US" sz="2400" dirty="0">
                <a:solidFill>
                  <a:schemeClr val="bg1"/>
                </a:solidFill>
                <a:latin typeface="Microsoft YaHei" panose="020B0503020204020204" pitchFamily="34" charset="-122"/>
                <a:ea typeface="Microsoft YaHei" panose="020B0503020204020204" pitchFamily="34" charset="-122"/>
                <a:sym typeface="+mn-ea"/>
              </a:rPr>
              <a:t> tin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err="1">
                <a:solidFill>
                  <a:schemeClr val="bg1"/>
                </a:solidFill>
                <a:latin typeface="Microsoft YaHei" panose="020B0503020204020204" pitchFamily="34" charset="-122"/>
                <a:ea typeface="Microsoft YaHei" panose="020B0503020204020204" pitchFamily="34" charset="-122"/>
                <a:sym typeface="+mn-ea"/>
              </a:rPr>
              <a:t>Cú</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pháp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wc</a:t>
            </a:r>
            <a:r>
              <a:rPr lang="en-US" sz="2400" dirty="0">
                <a:solidFill>
                  <a:schemeClr val="bg1"/>
                </a:solidFill>
                <a:latin typeface="Microsoft YaHei" panose="020B0503020204020204" pitchFamily="34" charset="-122"/>
                <a:ea typeface="Microsoft YaHei" panose="020B0503020204020204" pitchFamily="34" charset="-122"/>
                <a:sym typeface="+mn-ea"/>
              </a:rPr>
              <a:t> [options] files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Tùy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chọn</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-c: </a:t>
            </a:r>
            <a:r>
              <a:rPr lang="en-US" sz="2400" dirty="0" err="1">
                <a:solidFill>
                  <a:schemeClr val="bg1"/>
                </a:solidFill>
                <a:latin typeface="Microsoft YaHei" panose="020B0503020204020204" pitchFamily="34" charset="-122"/>
                <a:ea typeface="Microsoft YaHei" panose="020B0503020204020204" pitchFamily="34" charset="-122"/>
                <a:sym typeface="+mn-ea"/>
              </a:rPr>
              <a:t>đếm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số</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tự</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-l: </a:t>
            </a:r>
            <a:r>
              <a:rPr lang="en-US" sz="2400" dirty="0" err="1">
                <a:solidFill>
                  <a:schemeClr val="bg1"/>
                </a:solidFill>
                <a:latin typeface="Microsoft YaHei" panose="020B0503020204020204" pitchFamily="34" charset="-122"/>
                <a:ea typeface="Microsoft YaHei" panose="020B0503020204020204" pitchFamily="34" charset="-122"/>
                <a:sym typeface="+mn-ea"/>
              </a:rPr>
              <a:t>đếm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số</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dòng</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-w: </a:t>
            </a:r>
            <a:r>
              <a:rPr lang="en-US" sz="2400" dirty="0" err="1">
                <a:solidFill>
                  <a:schemeClr val="bg1"/>
                </a:solidFill>
                <a:latin typeface="Microsoft YaHei" panose="020B0503020204020204" pitchFamily="34" charset="-122"/>
                <a:ea typeface="Microsoft YaHei" panose="020B0503020204020204" pitchFamily="34" charset="-122"/>
                <a:sym typeface="+mn-ea"/>
              </a:rPr>
              <a:t>đếm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số</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từ</a:t>
            </a:r>
            <a:r>
              <a:rPr lang="en-US" sz="2400" dirty="0">
                <a:solidFill>
                  <a:schemeClr val="bg1"/>
                </a:solidFill>
                <a:latin typeface="Microsoft YaHei" panose="020B0503020204020204" pitchFamily="34" charset="-122"/>
                <a:ea typeface="Microsoft YaHei" panose="020B0503020204020204" pitchFamily="34" charset="-122"/>
                <a:sym typeface="+mn-ea"/>
              </a:rPr>
              <a:t>. </a:t>
            </a:r>
            <a:endParaRPr lang="en-US" sz="2400" b="0" dirty="0">
              <a:solidFill>
                <a:schemeClr val="bg1"/>
              </a:solidFill>
              <a:latin typeface="Microsoft YaHei" panose="020B0503020204020204" pitchFamily="34" charset="-122"/>
              <a:ea typeface="Microsoft YaHei" panose="020B0503020204020204" pitchFamily="34" charset="-122"/>
            </a:endParaRPr>
          </a:p>
          <a:p>
            <a:pPr marL="342900" marR="0" lvl="0" indent="-342900" defTabSz="914400" rtl="0" eaLnBrk="0" fontAlgn="base" latinLnBrk="0" hangingPunct="0">
              <a:lnSpc>
                <a:spcPct val="150000"/>
              </a:lnSpc>
              <a:spcBef>
                <a:spcPct val="0"/>
              </a:spcBef>
              <a:spcAft>
                <a:spcPct val="0"/>
              </a:spcAft>
              <a:buClrTx/>
              <a:buSzTx/>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cat: </a:t>
            </a:r>
            <a:r>
              <a:rPr lang="en-US" sz="2400" dirty="0" err="1">
                <a:solidFill>
                  <a:schemeClr val="bg1"/>
                </a:solidFill>
                <a:latin typeface="Microsoft YaHei" panose="020B0503020204020204" pitchFamily="34" charset="-122"/>
                <a:ea typeface="Microsoft YaHei" panose="020B0503020204020204" pitchFamily="34" charset="-122"/>
                <a:sym typeface="+mn-ea"/>
              </a:rPr>
              <a:t>Hiển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toàn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bộ</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nội</a:t>
            </a:r>
            <a:r>
              <a:rPr lang="en-US" sz="2400" dirty="0">
                <a:solidFill>
                  <a:schemeClr val="bg1"/>
                </a:solidFill>
                <a:latin typeface="Microsoft YaHei" panose="020B0503020204020204" pitchFamily="34" charset="-122"/>
                <a:ea typeface="Microsoft YaHei" panose="020B0503020204020204" pitchFamily="34" charset="-122"/>
                <a:sym typeface="+mn-ea"/>
              </a:rPr>
              <a:t> dung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file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err="1">
                <a:solidFill>
                  <a:schemeClr val="bg1"/>
                </a:solidFill>
                <a:latin typeface="Microsoft YaHei" panose="020B0503020204020204" pitchFamily="34" charset="-122"/>
                <a:ea typeface="Microsoft YaHei" panose="020B0503020204020204" pitchFamily="34" charset="-122"/>
                <a:sym typeface="+mn-ea"/>
              </a:rPr>
              <a:t>Cú</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pháp</a:t>
            </a:r>
            <a:r>
              <a:rPr lang="en-US" sz="2400" dirty="0">
                <a:solidFill>
                  <a:schemeClr val="bg1"/>
                </a:solidFill>
                <a:latin typeface="Microsoft YaHei" panose="020B0503020204020204" pitchFamily="34" charset="-122"/>
                <a:ea typeface="Microsoft YaHei" panose="020B0503020204020204" pitchFamily="34" charset="-122"/>
                <a:sym typeface="+mn-ea"/>
              </a:rPr>
              <a:t>: cat [option] file </a:t>
            </a:r>
            <a:endPar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grpSp>
        <p:nvGrpSpPr>
          <p:cNvPr id="830" name="组合 1391"/>
          <p:cNvGrpSpPr/>
          <p:nvPr/>
        </p:nvGrpSpPr>
        <p:grpSpPr bwMode="auto">
          <a:xfrm>
            <a:off x="758825" y="795655"/>
            <a:ext cx="529590" cy="507365"/>
            <a:chOff x="0" y="0"/>
            <a:chExt cx="648669" cy="594613"/>
          </a:xfrm>
          <a:solidFill>
            <a:schemeClr val="bg1"/>
          </a:solidFill>
        </p:grpSpPr>
        <p:sp>
          <p:nvSpPr>
            <p:cNvPr id="831" name="Freeform 589"/>
            <p:cNvSpPr>
              <a:spLocks noChangeArrowheads="1"/>
            </p:cNvSpPr>
            <p:nvPr/>
          </p:nvSpPr>
          <p:spPr bwMode="auto">
            <a:xfrm>
              <a:off x="79148" y="0"/>
              <a:ext cx="569521" cy="515560"/>
            </a:xfrm>
            <a:custGeom>
              <a:avLst/>
              <a:gdLst>
                <a:gd name="T0" fmla="*/ 2147483647 w 298"/>
                <a:gd name="T1" fmla="*/ 2147483647 h 270"/>
                <a:gd name="T2" fmla="*/ 2147483647 w 298"/>
                <a:gd name="T3" fmla="*/ 0 h 270"/>
                <a:gd name="T4" fmla="*/ 2147483647 w 298"/>
                <a:gd name="T5" fmla="*/ 2147483647 h 270"/>
                <a:gd name="T6" fmla="*/ 2147483647 w 298"/>
                <a:gd name="T7" fmla="*/ 2147483647 h 270"/>
                <a:gd name="T8" fmla="*/ 2147483647 w 298"/>
                <a:gd name="T9" fmla="*/ 2147483647 h 270"/>
                <a:gd name="T10" fmla="*/ 2147483647 w 298"/>
                <a:gd name="T11" fmla="*/ 2147483647 h 270"/>
                <a:gd name="T12" fmla="*/ 2147483647 w 298"/>
                <a:gd name="T13" fmla="*/ 2147483647 h 270"/>
                <a:gd name="T14" fmla="*/ 0 w 298"/>
                <a:gd name="T15" fmla="*/ 2147483647 h 270"/>
                <a:gd name="T16" fmla="*/ 2147483647 w 298"/>
                <a:gd name="T17" fmla="*/ 2147483647 h 270"/>
                <a:gd name="T18" fmla="*/ 2147483647 w 298"/>
                <a:gd name="T19" fmla="*/ 2147483647 h 270"/>
                <a:gd name="T20" fmla="*/ 2147483647 w 298"/>
                <a:gd name="T21" fmla="*/ 2147483647 h 270"/>
                <a:gd name="T22" fmla="*/ 2147483647 w 298"/>
                <a:gd name="T23" fmla="*/ 2147483647 h 270"/>
                <a:gd name="T24" fmla="*/ 2147483647 w 298"/>
                <a:gd name="T25" fmla="*/ 2147483647 h 270"/>
                <a:gd name="T26" fmla="*/ 2147483647 w 298"/>
                <a:gd name="T27" fmla="*/ 2147483647 h 2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8"/>
                <a:gd name="T43" fmla="*/ 0 h 270"/>
                <a:gd name="T44" fmla="*/ 298 w 298"/>
                <a:gd name="T45" fmla="*/ 270 h 27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8" h="270">
                  <a:moveTo>
                    <a:pt x="279" y="1"/>
                  </a:moveTo>
                  <a:cubicBezTo>
                    <a:pt x="257" y="0"/>
                    <a:pt x="257" y="0"/>
                    <a:pt x="257" y="0"/>
                  </a:cubicBezTo>
                  <a:cubicBezTo>
                    <a:pt x="257" y="0"/>
                    <a:pt x="298" y="96"/>
                    <a:pt x="237" y="177"/>
                  </a:cubicBezTo>
                  <a:cubicBezTo>
                    <a:pt x="228" y="188"/>
                    <a:pt x="218" y="199"/>
                    <a:pt x="205" y="210"/>
                  </a:cubicBezTo>
                  <a:cubicBezTo>
                    <a:pt x="212" y="195"/>
                    <a:pt x="216" y="179"/>
                    <a:pt x="216" y="162"/>
                  </a:cubicBezTo>
                  <a:cubicBezTo>
                    <a:pt x="216" y="106"/>
                    <a:pt x="173" y="60"/>
                    <a:pt x="119" y="55"/>
                  </a:cubicBezTo>
                  <a:cubicBezTo>
                    <a:pt x="115" y="54"/>
                    <a:pt x="112" y="54"/>
                    <a:pt x="108" y="54"/>
                  </a:cubicBezTo>
                  <a:cubicBezTo>
                    <a:pt x="48" y="54"/>
                    <a:pt x="0" y="102"/>
                    <a:pt x="0" y="162"/>
                  </a:cubicBezTo>
                  <a:cubicBezTo>
                    <a:pt x="0" y="222"/>
                    <a:pt x="48" y="270"/>
                    <a:pt x="108" y="270"/>
                  </a:cubicBezTo>
                  <a:cubicBezTo>
                    <a:pt x="112" y="270"/>
                    <a:pt x="115" y="270"/>
                    <a:pt x="119" y="269"/>
                  </a:cubicBezTo>
                  <a:cubicBezTo>
                    <a:pt x="130" y="268"/>
                    <a:pt x="140" y="265"/>
                    <a:pt x="150" y="261"/>
                  </a:cubicBezTo>
                  <a:cubicBezTo>
                    <a:pt x="200" y="247"/>
                    <a:pt x="256" y="224"/>
                    <a:pt x="283" y="130"/>
                  </a:cubicBezTo>
                  <a:cubicBezTo>
                    <a:pt x="286" y="122"/>
                    <a:pt x="288" y="112"/>
                    <a:pt x="290" y="102"/>
                  </a:cubicBezTo>
                  <a:cubicBezTo>
                    <a:pt x="298" y="48"/>
                    <a:pt x="280" y="2"/>
                    <a:pt x="279" y="1"/>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32" name="Freeform 590"/>
            <p:cNvSpPr>
              <a:spLocks noEditPoints="1" noChangeArrowheads="1"/>
            </p:cNvSpPr>
            <p:nvPr/>
          </p:nvSpPr>
          <p:spPr bwMode="auto">
            <a:xfrm>
              <a:off x="0" y="22341"/>
              <a:ext cx="571241" cy="572272"/>
            </a:xfrm>
            <a:custGeom>
              <a:avLst/>
              <a:gdLst>
                <a:gd name="T0" fmla="*/ 2147483647 w 300"/>
                <a:gd name="T1" fmla="*/ 0 h 300"/>
                <a:gd name="T2" fmla="*/ 0 w 300"/>
                <a:gd name="T3" fmla="*/ 2147483647 h 300"/>
                <a:gd name="T4" fmla="*/ 2147483647 w 300"/>
                <a:gd name="T5" fmla="*/ 2147483647 h 300"/>
                <a:gd name="T6" fmla="*/ 2147483647 w 300"/>
                <a:gd name="T7" fmla="*/ 2147483647 h 300"/>
                <a:gd name="T8" fmla="*/ 2147483647 w 300"/>
                <a:gd name="T9" fmla="*/ 0 h 300"/>
                <a:gd name="T10" fmla="*/ 2147483647 w 300"/>
                <a:gd name="T11" fmla="*/ 2147483647 h 300"/>
                <a:gd name="T12" fmla="*/ 2147483647 w 300"/>
                <a:gd name="T13" fmla="*/ 2147483647 h 300"/>
                <a:gd name="T14" fmla="*/ 2147483647 w 300"/>
                <a:gd name="T15" fmla="*/ 2147483647 h 300"/>
                <a:gd name="T16" fmla="*/ 2147483647 w 300"/>
                <a:gd name="T17" fmla="*/ 2147483647 h 300"/>
                <a:gd name="T18" fmla="*/ 2147483647 w 300"/>
                <a:gd name="T19" fmla="*/ 2147483647 h 300"/>
                <a:gd name="T20" fmla="*/ 2147483647 w 300"/>
                <a:gd name="T21" fmla="*/ 2147483647 h 300"/>
                <a:gd name="T22" fmla="*/ 2147483647 w 300"/>
                <a:gd name="T23" fmla="*/ 2147483647 h 300"/>
                <a:gd name="T24" fmla="*/ 2147483647 w 300"/>
                <a:gd name="T25" fmla="*/ 2147483647 h 300"/>
                <a:gd name="T26" fmla="*/ 2147483647 w 300"/>
                <a:gd name="T27" fmla="*/ 2147483647 h 300"/>
                <a:gd name="T28" fmla="*/ 2147483647 w 300"/>
                <a:gd name="T29" fmla="*/ 2147483647 h 300"/>
                <a:gd name="T30" fmla="*/ 2147483647 w 300"/>
                <a:gd name="T31" fmla="*/ 2147483647 h 300"/>
                <a:gd name="T32" fmla="*/ 2147483647 w 300"/>
                <a:gd name="T33" fmla="*/ 2147483647 h 300"/>
                <a:gd name="T34" fmla="*/ 2147483647 w 300"/>
                <a:gd name="T35" fmla="*/ 2147483647 h 300"/>
                <a:gd name="T36" fmla="*/ 2147483647 w 300"/>
                <a:gd name="T37" fmla="*/ 2147483647 h 300"/>
                <a:gd name="T38" fmla="*/ 2147483647 w 300"/>
                <a:gd name="T39" fmla="*/ 2147483647 h 300"/>
                <a:gd name="T40" fmla="*/ 2147483647 w 300"/>
                <a:gd name="T41" fmla="*/ 2147483647 h 300"/>
                <a:gd name="T42" fmla="*/ 2147483647 w 300"/>
                <a:gd name="T43" fmla="*/ 2147483647 h 300"/>
                <a:gd name="T44" fmla="*/ 2147483647 w 300"/>
                <a:gd name="T45" fmla="*/ 2147483647 h 300"/>
                <a:gd name="T46" fmla="*/ 2147483647 w 300"/>
                <a:gd name="T47" fmla="*/ 2147483647 h 300"/>
                <a:gd name="T48" fmla="*/ 2147483647 w 300"/>
                <a:gd name="T49" fmla="*/ 2147483647 h 300"/>
                <a:gd name="T50" fmla="*/ 2147483647 w 300"/>
                <a:gd name="T51" fmla="*/ 2147483647 h 300"/>
                <a:gd name="T52" fmla="*/ 2147483647 w 300"/>
                <a:gd name="T53" fmla="*/ 2147483647 h 300"/>
                <a:gd name="T54" fmla="*/ 2147483647 w 300"/>
                <a:gd name="T55" fmla="*/ 2147483647 h 300"/>
                <a:gd name="T56" fmla="*/ 2147483647 w 300"/>
                <a:gd name="T57" fmla="*/ 2147483647 h 300"/>
                <a:gd name="T58" fmla="*/ 2147483647 w 300"/>
                <a:gd name="T59" fmla="*/ 2147483647 h 300"/>
                <a:gd name="T60" fmla="*/ 2147483647 w 300"/>
                <a:gd name="T61" fmla="*/ 2147483647 h 300"/>
                <a:gd name="T62" fmla="*/ 2147483647 w 300"/>
                <a:gd name="T63" fmla="*/ 2147483647 h 300"/>
                <a:gd name="T64" fmla="*/ 2147483647 w 300"/>
                <a:gd name="T65" fmla="*/ 2147483647 h 300"/>
                <a:gd name="T66" fmla="*/ 2147483647 w 300"/>
                <a:gd name="T67" fmla="*/ 2147483647 h 300"/>
                <a:gd name="T68" fmla="*/ 2147483647 w 300"/>
                <a:gd name="T69" fmla="*/ 2147483647 h 3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0"/>
                <a:gd name="T106" fmla="*/ 0 h 300"/>
                <a:gd name="T107" fmla="*/ 300 w 300"/>
                <a:gd name="T108" fmla="*/ 300 h 30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0" h="300">
                  <a:moveTo>
                    <a:pt x="150" y="0"/>
                  </a:moveTo>
                  <a:cubicBezTo>
                    <a:pt x="67" y="0"/>
                    <a:pt x="0" y="67"/>
                    <a:pt x="0" y="150"/>
                  </a:cubicBezTo>
                  <a:cubicBezTo>
                    <a:pt x="0" y="233"/>
                    <a:pt x="67" y="300"/>
                    <a:pt x="150" y="300"/>
                  </a:cubicBezTo>
                  <a:cubicBezTo>
                    <a:pt x="233" y="300"/>
                    <a:pt x="300" y="233"/>
                    <a:pt x="300" y="150"/>
                  </a:cubicBezTo>
                  <a:cubicBezTo>
                    <a:pt x="300" y="67"/>
                    <a:pt x="233" y="0"/>
                    <a:pt x="150" y="0"/>
                  </a:cubicBezTo>
                  <a:close/>
                  <a:moveTo>
                    <a:pt x="220" y="63"/>
                  </a:moveTo>
                  <a:cubicBezTo>
                    <a:pt x="239" y="52"/>
                    <a:pt x="256" y="63"/>
                    <a:pt x="267" y="82"/>
                  </a:cubicBezTo>
                  <a:cubicBezTo>
                    <a:pt x="278" y="102"/>
                    <a:pt x="280" y="122"/>
                    <a:pt x="260" y="133"/>
                  </a:cubicBezTo>
                  <a:cubicBezTo>
                    <a:pt x="241" y="144"/>
                    <a:pt x="208" y="142"/>
                    <a:pt x="197" y="123"/>
                  </a:cubicBezTo>
                  <a:cubicBezTo>
                    <a:pt x="186" y="104"/>
                    <a:pt x="201" y="74"/>
                    <a:pt x="220" y="63"/>
                  </a:cubicBezTo>
                  <a:close/>
                  <a:moveTo>
                    <a:pt x="80" y="237"/>
                  </a:moveTo>
                  <a:cubicBezTo>
                    <a:pt x="61" y="248"/>
                    <a:pt x="44" y="237"/>
                    <a:pt x="33" y="218"/>
                  </a:cubicBezTo>
                  <a:cubicBezTo>
                    <a:pt x="22" y="198"/>
                    <a:pt x="20" y="178"/>
                    <a:pt x="40" y="167"/>
                  </a:cubicBezTo>
                  <a:cubicBezTo>
                    <a:pt x="59" y="156"/>
                    <a:pt x="92" y="158"/>
                    <a:pt x="103" y="177"/>
                  </a:cubicBezTo>
                  <a:cubicBezTo>
                    <a:pt x="114" y="196"/>
                    <a:pt x="99" y="226"/>
                    <a:pt x="80" y="237"/>
                  </a:cubicBezTo>
                  <a:close/>
                  <a:moveTo>
                    <a:pt x="103" y="123"/>
                  </a:moveTo>
                  <a:cubicBezTo>
                    <a:pt x="92" y="142"/>
                    <a:pt x="59" y="144"/>
                    <a:pt x="40" y="133"/>
                  </a:cubicBezTo>
                  <a:cubicBezTo>
                    <a:pt x="20" y="122"/>
                    <a:pt x="22" y="102"/>
                    <a:pt x="33" y="82"/>
                  </a:cubicBezTo>
                  <a:cubicBezTo>
                    <a:pt x="44" y="63"/>
                    <a:pt x="61" y="52"/>
                    <a:pt x="80" y="63"/>
                  </a:cubicBezTo>
                  <a:cubicBezTo>
                    <a:pt x="99" y="74"/>
                    <a:pt x="114" y="104"/>
                    <a:pt x="103" y="123"/>
                  </a:cubicBezTo>
                  <a:close/>
                  <a:moveTo>
                    <a:pt x="150" y="285"/>
                  </a:moveTo>
                  <a:cubicBezTo>
                    <a:pt x="128" y="285"/>
                    <a:pt x="110" y="277"/>
                    <a:pt x="110" y="254"/>
                  </a:cubicBezTo>
                  <a:cubicBezTo>
                    <a:pt x="110" y="232"/>
                    <a:pt x="128" y="204"/>
                    <a:pt x="150" y="204"/>
                  </a:cubicBezTo>
                  <a:cubicBezTo>
                    <a:pt x="172" y="204"/>
                    <a:pt x="190" y="232"/>
                    <a:pt x="190" y="254"/>
                  </a:cubicBezTo>
                  <a:cubicBezTo>
                    <a:pt x="190" y="277"/>
                    <a:pt x="172" y="285"/>
                    <a:pt x="150" y="285"/>
                  </a:cubicBezTo>
                  <a:close/>
                  <a:moveTo>
                    <a:pt x="150" y="96"/>
                  </a:moveTo>
                  <a:cubicBezTo>
                    <a:pt x="128" y="96"/>
                    <a:pt x="110" y="68"/>
                    <a:pt x="110" y="46"/>
                  </a:cubicBezTo>
                  <a:cubicBezTo>
                    <a:pt x="110" y="23"/>
                    <a:pt x="128" y="15"/>
                    <a:pt x="150" y="15"/>
                  </a:cubicBezTo>
                  <a:cubicBezTo>
                    <a:pt x="172" y="15"/>
                    <a:pt x="190" y="23"/>
                    <a:pt x="190" y="46"/>
                  </a:cubicBezTo>
                  <a:cubicBezTo>
                    <a:pt x="190" y="68"/>
                    <a:pt x="172" y="96"/>
                    <a:pt x="150" y="96"/>
                  </a:cubicBezTo>
                  <a:close/>
                  <a:moveTo>
                    <a:pt x="267" y="218"/>
                  </a:moveTo>
                  <a:cubicBezTo>
                    <a:pt x="256" y="237"/>
                    <a:pt x="239" y="248"/>
                    <a:pt x="220" y="237"/>
                  </a:cubicBezTo>
                  <a:cubicBezTo>
                    <a:pt x="201" y="226"/>
                    <a:pt x="186" y="196"/>
                    <a:pt x="197" y="177"/>
                  </a:cubicBezTo>
                  <a:cubicBezTo>
                    <a:pt x="208" y="158"/>
                    <a:pt x="241" y="156"/>
                    <a:pt x="260" y="167"/>
                  </a:cubicBezTo>
                  <a:cubicBezTo>
                    <a:pt x="280" y="178"/>
                    <a:pt x="278" y="198"/>
                    <a:pt x="267" y="218"/>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33" name="Oval 591"/>
            <p:cNvSpPr>
              <a:spLocks noChangeArrowheads="1"/>
            </p:cNvSpPr>
            <p:nvPr/>
          </p:nvSpPr>
          <p:spPr bwMode="auto">
            <a:xfrm>
              <a:off x="249488" y="273248"/>
              <a:ext cx="73986" cy="72178"/>
            </a:xfrm>
            <a:prstGeom prst="ellipse">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834" name="Oval 592"/>
            <p:cNvSpPr>
              <a:spLocks noChangeArrowheads="1"/>
            </p:cNvSpPr>
            <p:nvPr/>
          </p:nvSpPr>
          <p:spPr bwMode="auto">
            <a:xfrm>
              <a:off x="271856" y="225129"/>
              <a:ext cx="29251" cy="30934"/>
            </a:xfrm>
            <a:prstGeom prst="ellipse">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835" name="Oval 593"/>
            <p:cNvSpPr>
              <a:spLocks noChangeArrowheads="1"/>
            </p:cNvSpPr>
            <p:nvPr/>
          </p:nvSpPr>
          <p:spPr bwMode="auto">
            <a:xfrm>
              <a:off x="271856" y="362611"/>
              <a:ext cx="29251" cy="30934"/>
            </a:xfrm>
            <a:prstGeom prst="ellipse">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836" name="Freeform 594"/>
            <p:cNvSpPr>
              <a:spLocks noChangeArrowheads="1"/>
            </p:cNvSpPr>
            <p:nvPr/>
          </p:nvSpPr>
          <p:spPr bwMode="auto">
            <a:xfrm>
              <a:off x="316592" y="244032"/>
              <a:ext cx="34412" cy="34371"/>
            </a:xfrm>
            <a:custGeom>
              <a:avLst/>
              <a:gdLst>
                <a:gd name="T0" fmla="*/ 2147483647 w 18"/>
                <a:gd name="T1" fmla="*/ 2147483647 h 18"/>
                <a:gd name="T2" fmla="*/ 2147483647 w 18"/>
                <a:gd name="T3" fmla="*/ 2147483647 h 18"/>
                <a:gd name="T4" fmla="*/ 2147483647 w 18"/>
                <a:gd name="T5" fmla="*/ 2147483647 h 18"/>
                <a:gd name="T6" fmla="*/ 2147483647 w 18"/>
                <a:gd name="T7" fmla="*/ 2147483647 h 18"/>
                <a:gd name="T8" fmla="*/ 2147483647 w 18"/>
                <a:gd name="T9" fmla="*/ 214748364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5" y="14"/>
                  </a:moveTo>
                  <a:cubicBezTo>
                    <a:pt x="12" y="18"/>
                    <a:pt x="7" y="18"/>
                    <a:pt x="4" y="14"/>
                  </a:cubicBezTo>
                  <a:cubicBezTo>
                    <a:pt x="0" y="11"/>
                    <a:pt x="0" y="6"/>
                    <a:pt x="4" y="3"/>
                  </a:cubicBezTo>
                  <a:cubicBezTo>
                    <a:pt x="7" y="0"/>
                    <a:pt x="12" y="0"/>
                    <a:pt x="15" y="3"/>
                  </a:cubicBezTo>
                  <a:cubicBezTo>
                    <a:pt x="18" y="6"/>
                    <a:pt x="18" y="11"/>
                    <a:pt x="15" y="14"/>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37" name="Freeform 595"/>
            <p:cNvSpPr>
              <a:spLocks noChangeArrowheads="1"/>
            </p:cNvSpPr>
            <p:nvPr/>
          </p:nvSpPr>
          <p:spPr bwMode="auto">
            <a:xfrm>
              <a:off x="220238" y="340270"/>
              <a:ext cx="36133" cy="32653"/>
            </a:xfrm>
            <a:custGeom>
              <a:avLst/>
              <a:gdLst>
                <a:gd name="T0" fmla="*/ 2147483647 w 18"/>
                <a:gd name="T1" fmla="*/ 2147483647 h 18"/>
                <a:gd name="T2" fmla="*/ 2147483647 w 18"/>
                <a:gd name="T3" fmla="*/ 2147483647 h 18"/>
                <a:gd name="T4" fmla="*/ 2147483647 w 18"/>
                <a:gd name="T5" fmla="*/ 2147483647 h 18"/>
                <a:gd name="T6" fmla="*/ 2147483647 w 18"/>
                <a:gd name="T7" fmla="*/ 2147483647 h 18"/>
                <a:gd name="T8" fmla="*/ 2147483647 w 18"/>
                <a:gd name="T9" fmla="*/ 214748364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4" y="15"/>
                  </a:moveTo>
                  <a:cubicBezTo>
                    <a:pt x="11" y="18"/>
                    <a:pt x="6" y="18"/>
                    <a:pt x="3" y="15"/>
                  </a:cubicBezTo>
                  <a:cubicBezTo>
                    <a:pt x="0" y="12"/>
                    <a:pt x="0" y="7"/>
                    <a:pt x="3" y="4"/>
                  </a:cubicBezTo>
                  <a:cubicBezTo>
                    <a:pt x="6" y="0"/>
                    <a:pt x="11" y="0"/>
                    <a:pt x="14" y="4"/>
                  </a:cubicBezTo>
                  <a:cubicBezTo>
                    <a:pt x="18" y="7"/>
                    <a:pt x="18" y="12"/>
                    <a:pt x="14" y="15"/>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38" name="Freeform 596"/>
            <p:cNvSpPr>
              <a:spLocks noChangeArrowheads="1"/>
            </p:cNvSpPr>
            <p:nvPr/>
          </p:nvSpPr>
          <p:spPr bwMode="auto">
            <a:xfrm>
              <a:off x="316592" y="340270"/>
              <a:ext cx="34412" cy="32653"/>
            </a:xfrm>
            <a:custGeom>
              <a:avLst/>
              <a:gdLst>
                <a:gd name="T0" fmla="*/ 2147483647 w 18"/>
                <a:gd name="T1" fmla="*/ 2147483647 h 18"/>
                <a:gd name="T2" fmla="*/ 2147483647 w 18"/>
                <a:gd name="T3" fmla="*/ 2147483647 h 18"/>
                <a:gd name="T4" fmla="*/ 2147483647 w 18"/>
                <a:gd name="T5" fmla="*/ 2147483647 h 18"/>
                <a:gd name="T6" fmla="*/ 2147483647 w 18"/>
                <a:gd name="T7" fmla="*/ 2147483647 h 18"/>
                <a:gd name="T8" fmla="*/ 2147483647 w 18"/>
                <a:gd name="T9" fmla="*/ 214748364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4" y="15"/>
                  </a:moveTo>
                  <a:cubicBezTo>
                    <a:pt x="0" y="12"/>
                    <a:pt x="0" y="7"/>
                    <a:pt x="4" y="4"/>
                  </a:cubicBezTo>
                  <a:cubicBezTo>
                    <a:pt x="7" y="0"/>
                    <a:pt x="12" y="0"/>
                    <a:pt x="15" y="4"/>
                  </a:cubicBezTo>
                  <a:cubicBezTo>
                    <a:pt x="18" y="7"/>
                    <a:pt x="18" y="12"/>
                    <a:pt x="15" y="15"/>
                  </a:cubicBezTo>
                  <a:cubicBezTo>
                    <a:pt x="12" y="18"/>
                    <a:pt x="7" y="18"/>
                    <a:pt x="4" y="15"/>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39" name="Freeform 597"/>
            <p:cNvSpPr>
              <a:spLocks noChangeArrowheads="1"/>
            </p:cNvSpPr>
            <p:nvPr/>
          </p:nvSpPr>
          <p:spPr bwMode="auto">
            <a:xfrm>
              <a:off x="220238" y="244032"/>
              <a:ext cx="36133" cy="34371"/>
            </a:xfrm>
            <a:custGeom>
              <a:avLst/>
              <a:gdLst>
                <a:gd name="T0" fmla="*/ 2147483647 w 18"/>
                <a:gd name="T1" fmla="*/ 2147483647 h 18"/>
                <a:gd name="T2" fmla="*/ 2147483647 w 18"/>
                <a:gd name="T3" fmla="*/ 2147483647 h 18"/>
                <a:gd name="T4" fmla="*/ 2147483647 w 18"/>
                <a:gd name="T5" fmla="*/ 2147483647 h 18"/>
                <a:gd name="T6" fmla="*/ 2147483647 w 18"/>
                <a:gd name="T7" fmla="*/ 2147483647 h 18"/>
                <a:gd name="T8" fmla="*/ 2147483647 w 18"/>
                <a:gd name="T9" fmla="*/ 214748364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3" y="14"/>
                  </a:moveTo>
                  <a:cubicBezTo>
                    <a:pt x="0" y="11"/>
                    <a:pt x="0" y="6"/>
                    <a:pt x="3" y="3"/>
                  </a:cubicBezTo>
                  <a:cubicBezTo>
                    <a:pt x="6" y="0"/>
                    <a:pt x="11" y="0"/>
                    <a:pt x="14" y="3"/>
                  </a:cubicBezTo>
                  <a:cubicBezTo>
                    <a:pt x="18" y="6"/>
                    <a:pt x="18" y="11"/>
                    <a:pt x="14" y="14"/>
                  </a:cubicBezTo>
                  <a:cubicBezTo>
                    <a:pt x="11" y="18"/>
                    <a:pt x="6" y="18"/>
                    <a:pt x="3" y="14"/>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40" name="Oval 598"/>
            <p:cNvSpPr>
              <a:spLocks noChangeArrowheads="1"/>
            </p:cNvSpPr>
            <p:nvPr/>
          </p:nvSpPr>
          <p:spPr bwMode="auto">
            <a:xfrm>
              <a:off x="338960" y="293870"/>
              <a:ext cx="30971" cy="30934"/>
            </a:xfrm>
            <a:prstGeom prst="ellipse">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841" name="Oval 599"/>
            <p:cNvSpPr>
              <a:spLocks noChangeArrowheads="1"/>
            </p:cNvSpPr>
            <p:nvPr/>
          </p:nvSpPr>
          <p:spPr bwMode="auto">
            <a:xfrm>
              <a:off x="203032" y="293870"/>
              <a:ext cx="29251" cy="30934"/>
            </a:xfrm>
            <a:prstGeom prst="ellipse">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842" name="Freeform 600"/>
            <p:cNvSpPr>
              <a:spLocks noEditPoints="1" noChangeArrowheads="1"/>
            </p:cNvSpPr>
            <p:nvPr/>
          </p:nvSpPr>
          <p:spPr bwMode="auto">
            <a:xfrm>
              <a:off x="208194" y="232003"/>
              <a:ext cx="330356" cy="328240"/>
            </a:xfrm>
            <a:custGeom>
              <a:avLst/>
              <a:gdLst>
                <a:gd name="T0" fmla="*/ 2147483647 w 173"/>
                <a:gd name="T1" fmla="*/ 2147483647 h 172"/>
                <a:gd name="T2" fmla="*/ 2147483647 w 173"/>
                <a:gd name="T3" fmla="*/ 2147483647 h 172"/>
                <a:gd name="T4" fmla="*/ 2147483647 w 173"/>
                <a:gd name="T5" fmla="*/ 2147483647 h 172"/>
                <a:gd name="T6" fmla="*/ 2147483647 w 173"/>
                <a:gd name="T7" fmla="*/ 2147483647 h 172"/>
                <a:gd name="T8" fmla="*/ 2147483647 w 173"/>
                <a:gd name="T9" fmla="*/ 2147483647 h 172"/>
                <a:gd name="T10" fmla="*/ 2147483647 w 173"/>
                <a:gd name="T11" fmla="*/ 2147483647 h 172"/>
                <a:gd name="T12" fmla="*/ 2147483647 w 173"/>
                <a:gd name="T13" fmla="*/ 2147483647 h 172"/>
                <a:gd name="T14" fmla="*/ 2147483647 w 173"/>
                <a:gd name="T15" fmla="*/ 2147483647 h 172"/>
                <a:gd name="T16" fmla="*/ 2147483647 w 173"/>
                <a:gd name="T17" fmla="*/ 2147483647 h 172"/>
                <a:gd name="T18" fmla="*/ 2147483647 w 173"/>
                <a:gd name="T19" fmla="*/ 2147483647 h 172"/>
                <a:gd name="T20" fmla="*/ 2147483647 w 173"/>
                <a:gd name="T21" fmla="*/ 2147483647 h 172"/>
                <a:gd name="T22" fmla="*/ 2147483647 w 173"/>
                <a:gd name="T23" fmla="*/ 2147483647 h 172"/>
                <a:gd name="T24" fmla="*/ 2147483647 w 173"/>
                <a:gd name="T25" fmla="*/ 2147483647 h 172"/>
                <a:gd name="T26" fmla="*/ 2147483647 w 173"/>
                <a:gd name="T27" fmla="*/ 2147483647 h 172"/>
                <a:gd name="T28" fmla="*/ 2147483647 w 173"/>
                <a:gd name="T29" fmla="*/ 2147483647 h 172"/>
                <a:gd name="T30" fmla="*/ 2147483647 w 173"/>
                <a:gd name="T31" fmla="*/ 2147483647 h 172"/>
                <a:gd name="T32" fmla="*/ 2147483647 w 173"/>
                <a:gd name="T33" fmla="*/ 2147483647 h 172"/>
                <a:gd name="T34" fmla="*/ 2147483647 w 173"/>
                <a:gd name="T35" fmla="*/ 2147483647 h 172"/>
                <a:gd name="T36" fmla="*/ 2147483647 w 173"/>
                <a:gd name="T37" fmla="*/ 0 h 172"/>
                <a:gd name="T38" fmla="*/ 2147483647 w 173"/>
                <a:gd name="T39" fmla="*/ 2147483647 h 172"/>
                <a:gd name="T40" fmla="*/ 2147483647 w 173"/>
                <a:gd name="T41" fmla="*/ 2147483647 h 172"/>
                <a:gd name="T42" fmla="*/ 2147483647 w 173"/>
                <a:gd name="T43" fmla="*/ 2147483647 h 172"/>
                <a:gd name="T44" fmla="*/ 2147483647 w 173"/>
                <a:gd name="T45" fmla="*/ 2147483647 h 172"/>
                <a:gd name="T46" fmla="*/ 2147483647 w 173"/>
                <a:gd name="T47" fmla="*/ 2147483647 h 172"/>
                <a:gd name="T48" fmla="*/ 2147483647 w 173"/>
                <a:gd name="T49" fmla="*/ 2147483647 h 172"/>
                <a:gd name="T50" fmla="*/ 2147483647 w 173"/>
                <a:gd name="T51" fmla="*/ 2147483647 h 172"/>
                <a:gd name="T52" fmla="*/ 2147483647 w 173"/>
                <a:gd name="T53" fmla="*/ 2147483647 h 172"/>
                <a:gd name="T54" fmla="*/ 2147483647 w 173"/>
                <a:gd name="T55" fmla="*/ 2147483647 h 172"/>
                <a:gd name="T56" fmla="*/ 2147483647 w 173"/>
                <a:gd name="T57" fmla="*/ 2147483647 h 172"/>
                <a:gd name="T58" fmla="*/ 2147483647 w 173"/>
                <a:gd name="T59" fmla="*/ 2147483647 h 172"/>
                <a:gd name="T60" fmla="*/ 0 w 173"/>
                <a:gd name="T61" fmla="*/ 2147483647 h 172"/>
                <a:gd name="T62" fmla="*/ 2147483647 w 173"/>
                <a:gd name="T63" fmla="*/ 2147483647 h 172"/>
                <a:gd name="T64" fmla="*/ 2147483647 w 173"/>
                <a:gd name="T65" fmla="*/ 2147483647 h 172"/>
                <a:gd name="T66" fmla="*/ 2147483647 w 173"/>
                <a:gd name="T67" fmla="*/ 2147483647 h 172"/>
                <a:gd name="T68" fmla="*/ 2147483647 w 173"/>
                <a:gd name="T69" fmla="*/ 2147483647 h 172"/>
                <a:gd name="T70" fmla="*/ 2147483647 w 173"/>
                <a:gd name="T71" fmla="*/ 2147483647 h 172"/>
                <a:gd name="T72" fmla="*/ 2147483647 w 173"/>
                <a:gd name="T73" fmla="*/ 2147483647 h 172"/>
                <a:gd name="T74" fmla="*/ 2147483647 w 173"/>
                <a:gd name="T75" fmla="*/ 2147483647 h 172"/>
                <a:gd name="T76" fmla="*/ 2147483647 w 173"/>
                <a:gd name="T77" fmla="*/ 2147483647 h 172"/>
                <a:gd name="T78" fmla="*/ 2147483647 w 173"/>
                <a:gd name="T79" fmla="*/ 2147483647 h 172"/>
                <a:gd name="T80" fmla="*/ 2147483647 w 173"/>
                <a:gd name="T81" fmla="*/ 2147483647 h 172"/>
                <a:gd name="T82" fmla="*/ 2147483647 w 173"/>
                <a:gd name="T83" fmla="*/ 2147483647 h 172"/>
                <a:gd name="T84" fmla="*/ 2147483647 w 173"/>
                <a:gd name="T85" fmla="*/ 2147483647 h 172"/>
                <a:gd name="T86" fmla="*/ 2147483647 w 173"/>
                <a:gd name="T87" fmla="*/ 2147483647 h 172"/>
                <a:gd name="T88" fmla="*/ 2147483647 w 173"/>
                <a:gd name="T89" fmla="*/ 2147483647 h 172"/>
                <a:gd name="T90" fmla="*/ 2147483647 w 173"/>
                <a:gd name="T91" fmla="*/ 2147483647 h 172"/>
                <a:gd name="T92" fmla="*/ 2147483647 w 173"/>
                <a:gd name="T93" fmla="*/ 2147483647 h 172"/>
                <a:gd name="T94" fmla="*/ 2147483647 w 173"/>
                <a:gd name="T95" fmla="*/ 2147483647 h 172"/>
                <a:gd name="T96" fmla="*/ 2147483647 w 173"/>
                <a:gd name="T97" fmla="*/ 2147483647 h 172"/>
                <a:gd name="T98" fmla="*/ 2147483647 w 173"/>
                <a:gd name="T99" fmla="*/ 2147483647 h 172"/>
                <a:gd name="T100" fmla="*/ 2147483647 w 173"/>
                <a:gd name="T101" fmla="*/ 2147483647 h 172"/>
                <a:gd name="T102" fmla="*/ 2147483647 w 173"/>
                <a:gd name="T103" fmla="*/ 2147483647 h 172"/>
                <a:gd name="T104" fmla="*/ 2147483647 w 173"/>
                <a:gd name="T105" fmla="*/ 2147483647 h 172"/>
                <a:gd name="T106" fmla="*/ 2147483647 w 173"/>
                <a:gd name="T107" fmla="*/ 2147483647 h 172"/>
                <a:gd name="T108" fmla="*/ 2147483647 w 173"/>
                <a:gd name="T109" fmla="*/ 2147483647 h 172"/>
                <a:gd name="T110" fmla="*/ 2147483647 w 173"/>
                <a:gd name="T111" fmla="*/ 2147483647 h 172"/>
                <a:gd name="T112" fmla="*/ 2147483647 w 173"/>
                <a:gd name="T113" fmla="*/ 2147483647 h 172"/>
                <a:gd name="T114" fmla="*/ 2147483647 w 173"/>
                <a:gd name="T115" fmla="*/ 2147483647 h 172"/>
                <a:gd name="T116" fmla="*/ 2147483647 w 173"/>
                <a:gd name="T117" fmla="*/ 2147483647 h 1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3"/>
                <a:gd name="T178" fmla="*/ 0 h 172"/>
                <a:gd name="T179" fmla="*/ 173 w 173"/>
                <a:gd name="T180" fmla="*/ 172 h 1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3" h="172">
                  <a:moveTo>
                    <a:pt x="34" y="8"/>
                  </a:moveTo>
                  <a:cubicBezTo>
                    <a:pt x="34" y="8"/>
                    <a:pt x="34" y="8"/>
                    <a:pt x="34" y="8"/>
                  </a:cubicBezTo>
                  <a:cubicBezTo>
                    <a:pt x="34" y="8"/>
                    <a:pt x="34" y="8"/>
                    <a:pt x="34" y="8"/>
                  </a:cubicBezTo>
                  <a:close/>
                  <a:moveTo>
                    <a:pt x="35" y="22"/>
                  </a:moveTo>
                  <a:cubicBezTo>
                    <a:pt x="21" y="9"/>
                    <a:pt x="21" y="9"/>
                    <a:pt x="21" y="9"/>
                  </a:cubicBezTo>
                  <a:cubicBezTo>
                    <a:pt x="25" y="12"/>
                    <a:pt x="25" y="17"/>
                    <a:pt x="21" y="20"/>
                  </a:cubicBezTo>
                  <a:cubicBezTo>
                    <a:pt x="18" y="24"/>
                    <a:pt x="13" y="24"/>
                    <a:pt x="10" y="20"/>
                  </a:cubicBezTo>
                  <a:cubicBezTo>
                    <a:pt x="23" y="34"/>
                    <a:pt x="23" y="34"/>
                    <a:pt x="23" y="34"/>
                  </a:cubicBezTo>
                  <a:cubicBezTo>
                    <a:pt x="25" y="28"/>
                    <a:pt x="29" y="24"/>
                    <a:pt x="35" y="22"/>
                  </a:cubicBezTo>
                  <a:close/>
                  <a:moveTo>
                    <a:pt x="162" y="100"/>
                  </a:moveTo>
                  <a:cubicBezTo>
                    <a:pt x="161" y="102"/>
                    <a:pt x="159" y="105"/>
                    <a:pt x="158" y="108"/>
                  </a:cubicBezTo>
                  <a:cubicBezTo>
                    <a:pt x="147" y="127"/>
                    <a:pt x="130" y="138"/>
                    <a:pt x="111" y="127"/>
                  </a:cubicBezTo>
                  <a:cubicBezTo>
                    <a:pt x="92" y="116"/>
                    <a:pt x="77" y="86"/>
                    <a:pt x="88" y="67"/>
                  </a:cubicBezTo>
                  <a:cubicBezTo>
                    <a:pt x="93" y="58"/>
                    <a:pt x="103" y="53"/>
                    <a:pt x="113" y="51"/>
                  </a:cubicBezTo>
                  <a:cubicBezTo>
                    <a:pt x="74" y="12"/>
                    <a:pt x="74" y="12"/>
                    <a:pt x="74" y="12"/>
                  </a:cubicBezTo>
                  <a:cubicBezTo>
                    <a:pt x="75" y="14"/>
                    <a:pt x="74" y="18"/>
                    <a:pt x="72" y="20"/>
                  </a:cubicBezTo>
                  <a:cubicBezTo>
                    <a:pt x="69" y="24"/>
                    <a:pt x="64" y="24"/>
                    <a:pt x="61" y="20"/>
                  </a:cubicBezTo>
                  <a:cubicBezTo>
                    <a:pt x="58" y="18"/>
                    <a:pt x="58" y="14"/>
                    <a:pt x="59" y="11"/>
                  </a:cubicBezTo>
                  <a:cubicBezTo>
                    <a:pt x="48" y="0"/>
                    <a:pt x="48" y="0"/>
                    <a:pt x="48" y="0"/>
                  </a:cubicBezTo>
                  <a:cubicBezTo>
                    <a:pt x="49" y="1"/>
                    <a:pt x="49" y="3"/>
                    <a:pt x="49" y="4"/>
                  </a:cubicBezTo>
                  <a:cubicBezTo>
                    <a:pt x="49" y="9"/>
                    <a:pt x="45" y="12"/>
                    <a:pt x="41" y="12"/>
                  </a:cubicBezTo>
                  <a:cubicBezTo>
                    <a:pt x="40" y="12"/>
                    <a:pt x="38" y="12"/>
                    <a:pt x="37" y="11"/>
                  </a:cubicBezTo>
                  <a:cubicBezTo>
                    <a:pt x="49" y="23"/>
                    <a:pt x="49" y="23"/>
                    <a:pt x="49" y="23"/>
                  </a:cubicBezTo>
                  <a:cubicBezTo>
                    <a:pt x="55" y="26"/>
                    <a:pt x="60" y="32"/>
                    <a:pt x="60" y="40"/>
                  </a:cubicBezTo>
                  <a:cubicBezTo>
                    <a:pt x="60" y="50"/>
                    <a:pt x="51" y="59"/>
                    <a:pt x="41" y="59"/>
                  </a:cubicBezTo>
                  <a:cubicBezTo>
                    <a:pt x="33" y="59"/>
                    <a:pt x="26" y="54"/>
                    <a:pt x="24" y="47"/>
                  </a:cubicBezTo>
                  <a:cubicBezTo>
                    <a:pt x="12" y="35"/>
                    <a:pt x="12" y="35"/>
                    <a:pt x="12" y="35"/>
                  </a:cubicBezTo>
                  <a:cubicBezTo>
                    <a:pt x="13" y="36"/>
                    <a:pt x="13" y="38"/>
                    <a:pt x="13" y="40"/>
                  </a:cubicBezTo>
                  <a:cubicBezTo>
                    <a:pt x="13" y="41"/>
                    <a:pt x="13" y="42"/>
                    <a:pt x="13" y="43"/>
                  </a:cubicBezTo>
                  <a:cubicBezTo>
                    <a:pt x="12" y="46"/>
                    <a:pt x="9" y="48"/>
                    <a:pt x="5" y="48"/>
                  </a:cubicBezTo>
                  <a:cubicBezTo>
                    <a:pt x="3" y="48"/>
                    <a:pt x="1" y="48"/>
                    <a:pt x="0" y="46"/>
                  </a:cubicBezTo>
                  <a:cubicBezTo>
                    <a:pt x="12" y="58"/>
                    <a:pt x="12" y="58"/>
                    <a:pt x="12" y="58"/>
                  </a:cubicBezTo>
                  <a:cubicBezTo>
                    <a:pt x="15" y="57"/>
                    <a:pt x="19" y="57"/>
                    <a:pt x="21" y="60"/>
                  </a:cubicBezTo>
                  <a:cubicBezTo>
                    <a:pt x="25" y="63"/>
                    <a:pt x="25" y="68"/>
                    <a:pt x="21" y="71"/>
                  </a:cubicBezTo>
                  <a:cubicBezTo>
                    <a:pt x="18" y="74"/>
                    <a:pt x="14" y="74"/>
                    <a:pt x="11" y="71"/>
                  </a:cubicBezTo>
                  <a:cubicBezTo>
                    <a:pt x="10" y="71"/>
                    <a:pt x="10" y="71"/>
                    <a:pt x="10" y="71"/>
                  </a:cubicBezTo>
                  <a:cubicBezTo>
                    <a:pt x="34" y="95"/>
                    <a:pt x="34" y="95"/>
                    <a:pt x="34" y="95"/>
                  </a:cubicBezTo>
                  <a:cubicBezTo>
                    <a:pt x="36" y="95"/>
                    <a:pt x="39" y="94"/>
                    <a:pt x="41" y="94"/>
                  </a:cubicBezTo>
                  <a:cubicBezTo>
                    <a:pt x="63" y="94"/>
                    <a:pt x="80" y="120"/>
                    <a:pt x="81" y="142"/>
                  </a:cubicBezTo>
                  <a:cubicBezTo>
                    <a:pt x="112" y="172"/>
                    <a:pt x="112" y="172"/>
                    <a:pt x="112" y="172"/>
                  </a:cubicBezTo>
                  <a:cubicBezTo>
                    <a:pt x="138" y="159"/>
                    <a:pt x="159" y="137"/>
                    <a:pt x="173" y="111"/>
                  </a:cubicBezTo>
                  <a:lnTo>
                    <a:pt x="162" y="100"/>
                  </a:lnTo>
                  <a:close/>
                  <a:moveTo>
                    <a:pt x="41" y="84"/>
                  </a:moveTo>
                  <a:cubicBezTo>
                    <a:pt x="37" y="84"/>
                    <a:pt x="33" y="80"/>
                    <a:pt x="33" y="76"/>
                  </a:cubicBezTo>
                  <a:cubicBezTo>
                    <a:pt x="33" y="71"/>
                    <a:pt x="37" y="68"/>
                    <a:pt x="41" y="68"/>
                  </a:cubicBezTo>
                  <a:cubicBezTo>
                    <a:pt x="45" y="68"/>
                    <a:pt x="49" y="71"/>
                    <a:pt x="49" y="76"/>
                  </a:cubicBezTo>
                  <a:cubicBezTo>
                    <a:pt x="49" y="80"/>
                    <a:pt x="45" y="84"/>
                    <a:pt x="41" y="84"/>
                  </a:cubicBezTo>
                  <a:close/>
                  <a:moveTo>
                    <a:pt x="72" y="71"/>
                  </a:moveTo>
                  <a:cubicBezTo>
                    <a:pt x="69" y="74"/>
                    <a:pt x="64" y="74"/>
                    <a:pt x="61" y="71"/>
                  </a:cubicBezTo>
                  <a:cubicBezTo>
                    <a:pt x="57" y="68"/>
                    <a:pt x="57" y="63"/>
                    <a:pt x="61" y="60"/>
                  </a:cubicBezTo>
                  <a:cubicBezTo>
                    <a:pt x="64" y="56"/>
                    <a:pt x="69" y="56"/>
                    <a:pt x="72" y="60"/>
                  </a:cubicBezTo>
                  <a:cubicBezTo>
                    <a:pt x="75" y="63"/>
                    <a:pt x="75" y="68"/>
                    <a:pt x="72" y="71"/>
                  </a:cubicBezTo>
                  <a:close/>
                  <a:moveTo>
                    <a:pt x="77" y="48"/>
                  </a:moveTo>
                  <a:cubicBezTo>
                    <a:pt x="72" y="48"/>
                    <a:pt x="69" y="45"/>
                    <a:pt x="69" y="40"/>
                  </a:cubicBezTo>
                  <a:cubicBezTo>
                    <a:pt x="69" y="39"/>
                    <a:pt x="69" y="38"/>
                    <a:pt x="69" y="37"/>
                  </a:cubicBezTo>
                  <a:cubicBezTo>
                    <a:pt x="70" y="34"/>
                    <a:pt x="73" y="32"/>
                    <a:pt x="77" y="32"/>
                  </a:cubicBezTo>
                  <a:cubicBezTo>
                    <a:pt x="81" y="32"/>
                    <a:pt x="85" y="36"/>
                    <a:pt x="85" y="40"/>
                  </a:cubicBezTo>
                  <a:cubicBezTo>
                    <a:pt x="85" y="41"/>
                    <a:pt x="85" y="42"/>
                    <a:pt x="84" y="43"/>
                  </a:cubicBezTo>
                  <a:cubicBezTo>
                    <a:pt x="83" y="46"/>
                    <a:pt x="80" y="48"/>
                    <a:pt x="77" y="48"/>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27</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609600" y="730250"/>
            <a:ext cx="112642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Đặt </a:t>
            </a:r>
            <a:r>
              <a:rPr lang="vi-VN" altLang="zh-CN" sz="4000" dirty="0" smtClean="0">
                <a:solidFill>
                  <a:srgbClr val="FFFFFF"/>
                </a:solidFill>
                <a:latin typeface="Microsoft YaHei" panose="020B0503020204020204" pitchFamily="34" charset="-122"/>
                <a:ea typeface="Microsoft YaHei" panose="020B0503020204020204" pitchFamily="34" charset="-122"/>
              </a:rPr>
              <a:t>quyền trên tập tin/thư </a:t>
            </a:r>
            <a:r>
              <a:rPr lang="vi-VN" altLang="zh-CN" sz="4000" dirty="0" smtClean="0">
                <a:solidFill>
                  <a:srgbClr val="FFFFFF"/>
                </a:solidFill>
                <a:latin typeface="Microsoft YaHei" panose="020B0503020204020204" pitchFamily="34" charset="-122"/>
                <a:ea typeface="Microsoft YaHei" panose="020B0503020204020204" pitchFamily="34" charset="-122"/>
              </a:rPr>
              <a:t>mục</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L="342900" marR="0" lvl="0" indent="-342900" defTabSz="914400" rtl="0" eaLnBrk="0" fontAlgn="base" latinLnBrk="0" hangingPunct="0">
              <a:lnSpc>
                <a:spcPct val="150000"/>
              </a:lnSpc>
              <a:spcBef>
                <a:spcPct val="0"/>
              </a:spcBef>
              <a:spcAft>
                <a:spcPct val="0"/>
              </a:spcAft>
              <a:buClrTx/>
              <a:buSzTx/>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kiểu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truy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nhập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trên</a:t>
            </a:r>
            <a:r>
              <a:rPr lang="en-US" sz="2400" dirty="0">
                <a:solidFill>
                  <a:schemeClr val="bg1"/>
                </a:solidFill>
                <a:latin typeface="Microsoft YaHei" panose="020B0503020204020204" pitchFamily="34" charset="-122"/>
                <a:ea typeface="Microsoft YaHei" panose="020B0503020204020204" pitchFamily="34" charset="-122"/>
                <a:sym typeface="+mn-ea"/>
              </a:rPr>
              <a:t> file: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Đọc</a:t>
            </a:r>
            <a:r>
              <a:rPr lang="en-US" sz="2400" dirty="0">
                <a:solidFill>
                  <a:schemeClr val="bg1"/>
                </a:solidFill>
                <a:latin typeface="Microsoft YaHei" panose="020B0503020204020204" pitchFamily="34" charset="-122"/>
                <a:ea typeface="Microsoft YaHei" panose="020B0503020204020204" pitchFamily="34" charset="-122"/>
                <a:sym typeface="+mn-ea"/>
              </a:rPr>
              <a:t> (read - r).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Ghi</a:t>
            </a:r>
            <a:r>
              <a:rPr lang="en-US" sz="2400" dirty="0">
                <a:solidFill>
                  <a:schemeClr val="bg1"/>
                </a:solidFill>
                <a:latin typeface="Microsoft YaHei" panose="020B0503020204020204" pitchFamily="34" charset="-122"/>
                <a:ea typeface="Microsoft YaHei" panose="020B0503020204020204" pitchFamily="34" charset="-122"/>
                <a:sym typeface="+mn-ea"/>
              </a:rPr>
              <a:t> (write - w).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Thực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thi</a:t>
            </a:r>
            <a:r>
              <a:rPr lang="en-US" sz="2400" dirty="0">
                <a:solidFill>
                  <a:schemeClr val="bg1"/>
                </a:solidFill>
                <a:latin typeface="Microsoft YaHei" panose="020B0503020204020204" pitchFamily="34" charset="-122"/>
                <a:ea typeface="Microsoft YaHei" panose="020B0503020204020204" pitchFamily="34" charset="-122"/>
                <a:sym typeface="+mn-ea"/>
              </a:rPr>
              <a:t> (executable - x).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Khi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được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tạo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ra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thì</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tự</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động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người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tạo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đọc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ghi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phép</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xem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sửa</a:t>
            </a:r>
            <a:r>
              <a:rPr lang="en-US" sz="2400" dirty="0">
                <a:solidFill>
                  <a:schemeClr val="bg1"/>
                </a:solidFill>
                <a:latin typeface="Microsoft YaHei" panose="020B0503020204020204" pitchFamily="34" charset="-122"/>
                <a:ea typeface="Microsoft YaHei" panose="020B0503020204020204" pitchFamily="34" charset="-122"/>
                <a:sym typeface="+mn-ea"/>
              </a:rPr>
              <a:t> file.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marL="342900" marR="0" lvl="0" indent="-342900" defTabSz="914400" rtl="0" eaLnBrk="0" fontAlgn="base" latinLnBrk="0" hangingPunct="0">
              <a:lnSpc>
                <a:spcPct val="150000"/>
              </a:lnSpc>
              <a:spcBef>
                <a:spcPct val="0"/>
              </a:spcBef>
              <a:spcAft>
                <a:spcPct val="0"/>
              </a:spcAft>
              <a:buClrTx/>
              <a:buSzTx/>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kiểu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người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trên</a:t>
            </a:r>
            <a:r>
              <a:rPr lang="en-US" sz="2400" dirty="0">
                <a:solidFill>
                  <a:schemeClr val="bg1"/>
                </a:solidFill>
                <a:latin typeface="Microsoft YaHei" panose="020B0503020204020204" pitchFamily="34" charset="-122"/>
                <a:ea typeface="Microsoft YaHei" panose="020B0503020204020204" pitchFamily="34" charset="-122"/>
                <a:sym typeface="+mn-ea"/>
              </a:rPr>
              <a:t> file: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Người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sở</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hữu</a:t>
            </a:r>
            <a:r>
              <a:rPr lang="en-US" sz="2400" dirty="0">
                <a:solidFill>
                  <a:schemeClr val="bg1"/>
                </a:solidFill>
                <a:latin typeface="Microsoft YaHei" panose="020B0503020204020204" pitchFamily="34" charset="-122"/>
                <a:ea typeface="Microsoft YaHei" panose="020B0503020204020204" pitchFamily="34" charset="-122"/>
                <a:sym typeface="+mn-ea"/>
              </a:rPr>
              <a:t> file (owner - u)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người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tạo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ra</a:t>
            </a:r>
            <a:r>
              <a:rPr lang="en-US" sz="2400" dirty="0">
                <a:solidFill>
                  <a:schemeClr val="bg1"/>
                </a:solidFill>
                <a:latin typeface="Microsoft YaHei" panose="020B0503020204020204" pitchFamily="34" charset="-122"/>
                <a:ea typeface="Microsoft YaHei" panose="020B0503020204020204" pitchFamily="34" charset="-122"/>
                <a:sym typeface="+mn-ea"/>
              </a:rPr>
              <a:t> file.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Nhóm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người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file (group - g) (</a:t>
            </a:r>
            <a:r>
              <a:rPr lang="en-US" sz="2400" dirty="0" err="1">
                <a:solidFill>
                  <a:schemeClr val="bg1"/>
                </a:solidFill>
                <a:latin typeface="Microsoft YaHei" panose="020B0503020204020204" pitchFamily="34" charset="-122"/>
                <a:ea typeface="Microsoft YaHei" panose="020B0503020204020204" pitchFamily="34" charset="-122"/>
                <a:sym typeface="+mn-ea"/>
              </a:rPr>
              <a:t>thường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những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người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nhóm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với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người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sở</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hữu</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Những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người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khác</a:t>
            </a:r>
            <a:r>
              <a:rPr lang="en-US" sz="2400" dirty="0">
                <a:solidFill>
                  <a:schemeClr val="bg1"/>
                </a:solidFill>
                <a:latin typeface="Microsoft YaHei" panose="020B0503020204020204" pitchFamily="34" charset="-122"/>
                <a:ea typeface="Microsoft YaHei" panose="020B0503020204020204" pitchFamily="34" charset="-122"/>
                <a:sym typeface="+mn-ea"/>
              </a:rPr>
              <a:t> (other - o).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Như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vậy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bạn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thiết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lập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truy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nhập</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từng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đối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tượng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cụ</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thể</a:t>
            </a:r>
            <a:r>
              <a:rPr lang="en-US" sz="2400" dirty="0">
                <a:solidFill>
                  <a:schemeClr val="bg1"/>
                </a:solidFill>
                <a:latin typeface="Microsoft YaHei" panose="020B0503020204020204" pitchFamily="34" charset="-122"/>
                <a:ea typeface="Microsoft YaHei" panose="020B0503020204020204" pitchFamily="34" charset="-122"/>
                <a:sym typeface="+mn-ea"/>
              </a:rPr>
              <a:t>. </a:t>
            </a:r>
            <a:endPar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grpSp>
        <p:nvGrpSpPr>
          <p:cNvPr id="448" name="组合 1228"/>
          <p:cNvGrpSpPr/>
          <p:nvPr/>
        </p:nvGrpSpPr>
        <p:grpSpPr bwMode="auto">
          <a:xfrm>
            <a:off x="448310" y="748665"/>
            <a:ext cx="646430" cy="569595"/>
            <a:chOff x="0" y="0"/>
            <a:chExt cx="736242" cy="647742"/>
          </a:xfrm>
          <a:solidFill>
            <a:schemeClr val="bg1"/>
          </a:solidFill>
        </p:grpSpPr>
        <p:sp>
          <p:nvSpPr>
            <p:cNvPr id="449" name="Freeform 362"/>
            <p:cNvSpPr>
              <a:spLocks noChangeArrowheads="1"/>
            </p:cNvSpPr>
            <p:nvPr/>
          </p:nvSpPr>
          <p:spPr bwMode="auto">
            <a:xfrm>
              <a:off x="0" y="0"/>
              <a:ext cx="94803" cy="647742"/>
            </a:xfrm>
            <a:custGeom>
              <a:avLst/>
              <a:gdLst>
                <a:gd name="T0" fmla="*/ 2147483647 w 43"/>
                <a:gd name="T1" fmla="*/ 0 h 291"/>
                <a:gd name="T2" fmla="*/ 0 w 43"/>
                <a:gd name="T3" fmla="*/ 2147483647 h 291"/>
                <a:gd name="T4" fmla="*/ 0 w 43"/>
                <a:gd name="T5" fmla="*/ 2147483647 h 291"/>
                <a:gd name="T6" fmla="*/ 2147483647 w 43"/>
                <a:gd name="T7" fmla="*/ 2147483647 h 291"/>
                <a:gd name="T8" fmla="*/ 2147483647 w 43"/>
                <a:gd name="T9" fmla="*/ 2147483647 h 291"/>
                <a:gd name="T10" fmla="*/ 2147483647 w 43"/>
                <a:gd name="T11" fmla="*/ 0 h 291"/>
                <a:gd name="T12" fmla="*/ 2147483647 w 43"/>
                <a:gd name="T13" fmla="*/ 0 h 291"/>
                <a:gd name="T14" fmla="*/ 0 60000 65536"/>
                <a:gd name="T15" fmla="*/ 0 60000 65536"/>
                <a:gd name="T16" fmla="*/ 0 60000 65536"/>
                <a:gd name="T17" fmla="*/ 0 60000 65536"/>
                <a:gd name="T18" fmla="*/ 0 60000 65536"/>
                <a:gd name="T19" fmla="*/ 0 60000 65536"/>
                <a:gd name="T20" fmla="*/ 0 60000 65536"/>
                <a:gd name="T21" fmla="*/ 0 w 43"/>
                <a:gd name="T22" fmla="*/ 0 h 291"/>
                <a:gd name="T23" fmla="*/ 43 w 43"/>
                <a:gd name="T24" fmla="*/ 291 h 2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291">
                  <a:moveTo>
                    <a:pt x="6" y="0"/>
                  </a:moveTo>
                  <a:cubicBezTo>
                    <a:pt x="3" y="0"/>
                    <a:pt x="0" y="3"/>
                    <a:pt x="0" y="6"/>
                  </a:cubicBezTo>
                  <a:cubicBezTo>
                    <a:pt x="0" y="285"/>
                    <a:pt x="0" y="285"/>
                    <a:pt x="0" y="285"/>
                  </a:cubicBezTo>
                  <a:cubicBezTo>
                    <a:pt x="0" y="288"/>
                    <a:pt x="3" y="291"/>
                    <a:pt x="6" y="291"/>
                  </a:cubicBezTo>
                  <a:cubicBezTo>
                    <a:pt x="43" y="291"/>
                    <a:pt x="43" y="291"/>
                    <a:pt x="43" y="291"/>
                  </a:cubicBezTo>
                  <a:cubicBezTo>
                    <a:pt x="43" y="0"/>
                    <a:pt x="43" y="0"/>
                    <a:pt x="43" y="0"/>
                  </a:cubicBezTo>
                  <a:lnTo>
                    <a:pt x="6"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0" name="Freeform 363"/>
            <p:cNvSpPr>
              <a:spLocks noChangeArrowheads="1"/>
            </p:cNvSpPr>
            <p:nvPr/>
          </p:nvSpPr>
          <p:spPr bwMode="auto">
            <a:xfrm>
              <a:off x="94803" y="0"/>
              <a:ext cx="641439" cy="647742"/>
            </a:xfrm>
            <a:custGeom>
              <a:avLst/>
              <a:gdLst>
                <a:gd name="T0" fmla="*/ 2147483647 w 288"/>
                <a:gd name="T1" fmla="*/ 0 h 291"/>
                <a:gd name="T2" fmla="*/ 0 w 288"/>
                <a:gd name="T3" fmla="*/ 0 h 291"/>
                <a:gd name="T4" fmla="*/ 0 w 288"/>
                <a:gd name="T5" fmla="*/ 2147483647 h 291"/>
                <a:gd name="T6" fmla="*/ 2147483647 w 288"/>
                <a:gd name="T7" fmla="*/ 2147483647 h 291"/>
                <a:gd name="T8" fmla="*/ 2147483647 w 288"/>
                <a:gd name="T9" fmla="*/ 2147483647 h 291"/>
                <a:gd name="T10" fmla="*/ 2147483647 w 288"/>
                <a:gd name="T11" fmla="*/ 2147483647 h 291"/>
                <a:gd name="T12" fmla="*/ 2147483647 w 288"/>
                <a:gd name="T13" fmla="*/ 0 h 291"/>
                <a:gd name="T14" fmla="*/ 0 60000 65536"/>
                <a:gd name="T15" fmla="*/ 0 60000 65536"/>
                <a:gd name="T16" fmla="*/ 0 60000 65536"/>
                <a:gd name="T17" fmla="*/ 0 60000 65536"/>
                <a:gd name="T18" fmla="*/ 0 60000 65536"/>
                <a:gd name="T19" fmla="*/ 0 60000 65536"/>
                <a:gd name="T20" fmla="*/ 0 60000 65536"/>
                <a:gd name="T21" fmla="*/ 0 w 288"/>
                <a:gd name="T22" fmla="*/ 0 h 291"/>
                <a:gd name="T23" fmla="*/ 288 w 288"/>
                <a:gd name="T24" fmla="*/ 291 h 2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291">
                  <a:moveTo>
                    <a:pt x="282" y="0"/>
                  </a:moveTo>
                  <a:cubicBezTo>
                    <a:pt x="0" y="0"/>
                    <a:pt x="0" y="0"/>
                    <a:pt x="0" y="0"/>
                  </a:cubicBezTo>
                  <a:cubicBezTo>
                    <a:pt x="0" y="291"/>
                    <a:pt x="0" y="291"/>
                    <a:pt x="0" y="291"/>
                  </a:cubicBezTo>
                  <a:cubicBezTo>
                    <a:pt x="282" y="291"/>
                    <a:pt x="282" y="291"/>
                    <a:pt x="282" y="291"/>
                  </a:cubicBezTo>
                  <a:cubicBezTo>
                    <a:pt x="285" y="291"/>
                    <a:pt x="288" y="288"/>
                    <a:pt x="288" y="285"/>
                  </a:cubicBezTo>
                  <a:cubicBezTo>
                    <a:pt x="288" y="6"/>
                    <a:pt x="288" y="6"/>
                    <a:pt x="288" y="6"/>
                  </a:cubicBezTo>
                  <a:cubicBezTo>
                    <a:pt x="288" y="3"/>
                    <a:pt x="285" y="0"/>
                    <a:pt x="282"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1" name="Freeform 364"/>
            <p:cNvSpPr>
              <a:spLocks noEditPoints="1" noChangeArrowheads="1"/>
            </p:cNvSpPr>
            <p:nvPr/>
          </p:nvSpPr>
          <p:spPr bwMode="auto">
            <a:xfrm>
              <a:off x="141197" y="44393"/>
              <a:ext cx="548652" cy="546848"/>
            </a:xfrm>
            <a:custGeom>
              <a:avLst/>
              <a:gdLst>
                <a:gd name="T0" fmla="*/ 2147483647 w 247"/>
                <a:gd name="T1" fmla="*/ 0 h 246"/>
                <a:gd name="T2" fmla="*/ 0 w 247"/>
                <a:gd name="T3" fmla="*/ 2147483647 h 246"/>
                <a:gd name="T4" fmla="*/ 2147483647 w 247"/>
                <a:gd name="T5" fmla="*/ 2147483647 h 246"/>
                <a:gd name="T6" fmla="*/ 2147483647 w 247"/>
                <a:gd name="T7" fmla="*/ 2147483647 h 246"/>
                <a:gd name="T8" fmla="*/ 2147483647 w 247"/>
                <a:gd name="T9" fmla="*/ 0 h 246"/>
                <a:gd name="T10" fmla="*/ 2147483647 w 247"/>
                <a:gd name="T11" fmla="*/ 2147483647 h 246"/>
                <a:gd name="T12" fmla="*/ 2147483647 w 247"/>
                <a:gd name="T13" fmla="*/ 2147483647 h 246"/>
                <a:gd name="T14" fmla="*/ 2147483647 w 247"/>
                <a:gd name="T15" fmla="*/ 2147483647 h 246"/>
                <a:gd name="T16" fmla="*/ 2147483647 w 247"/>
                <a:gd name="T17" fmla="*/ 2147483647 h 246"/>
                <a:gd name="T18" fmla="*/ 2147483647 w 247"/>
                <a:gd name="T19" fmla="*/ 2147483647 h 2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7"/>
                <a:gd name="T31" fmla="*/ 0 h 246"/>
                <a:gd name="T32" fmla="*/ 247 w 247"/>
                <a:gd name="T33" fmla="*/ 246 h 2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7" h="246">
                  <a:moveTo>
                    <a:pt x="124" y="0"/>
                  </a:moveTo>
                  <a:cubicBezTo>
                    <a:pt x="56" y="0"/>
                    <a:pt x="0" y="55"/>
                    <a:pt x="0" y="123"/>
                  </a:cubicBezTo>
                  <a:cubicBezTo>
                    <a:pt x="0" y="191"/>
                    <a:pt x="56" y="246"/>
                    <a:pt x="124" y="246"/>
                  </a:cubicBezTo>
                  <a:cubicBezTo>
                    <a:pt x="192" y="246"/>
                    <a:pt x="247" y="191"/>
                    <a:pt x="247" y="123"/>
                  </a:cubicBezTo>
                  <a:cubicBezTo>
                    <a:pt x="247" y="55"/>
                    <a:pt x="192" y="0"/>
                    <a:pt x="124" y="0"/>
                  </a:cubicBezTo>
                  <a:close/>
                  <a:moveTo>
                    <a:pt x="124" y="139"/>
                  </a:moveTo>
                  <a:cubicBezTo>
                    <a:pt x="115" y="139"/>
                    <a:pt x="108" y="132"/>
                    <a:pt x="108" y="123"/>
                  </a:cubicBezTo>
                  <a:cubicBezTo>
                    <a:pt x="108" y="114"/>
                    <a:pt x="115" y="107"/>
                    <a:pt x="124" y="107"/>
                  </a:cubicBezTo>
                  <a:cubicBezTo>
                    <a:pt x="132" y="107"/>
                    <a:pt x="140" y="114"/>
                    <a:pt x="140" y="123"/>
                  </a:cubicBezTo>
                  <a:cubicBezTo>
                    <a:pt x="140" y="132"/>
                    <a:pt x="132" y="139"/>
                    <a:pt x="124" y="139"/>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2" name="Freeform 365"/>
            <p:cNvSpPr>
              <a:spLocks noEditPoints="1" noChangeArrowheads="1"/>
            </p:cNvSpPr>
            <p:nvPr/>
          </p:nvSpPr>
          <p:spPr bwMode="auto">
            <a:xfrm>
              <a:off x="127077" y="28250"/>
              <a:ext cx="578909" cy="579134"/>
            </a:xfrm>
            <a:custGeom>
              <a:avLst/>
              <a:gdLst>
                <a:gd name="T0" fmla="*/ 2147483647 w 260"/>
                <a:gd name="T1" fmla="*/ 0 h 260"/>
                <a:gd name="T2" fmla="*/ 0 w 260"/>
                <a:gd name="T3" fmla="*/ 2147483647 h 260"/>
                <a:gd name="T4" fmla="*/ 2147483647 w 260"/>
                <a:gd name="T5" fmla="*/ 2147483647 h 260"/>
                <a:gd name="T6" fmla="*/ 2147483647 w 260"/>
                <a:gd name="T7" fmla="*/ 2147483647 h 260"/>
                <a:gd name="T8" fmla="*/ 2147483647 w 260"/>
                <a:gd name="T9" fmla="*/ 0 h 260"/>
                <a:gd name="T10" fmla="*/ 2147483647 w 260"/>
                <a:gd name="T11" fmla="*/ 2147483647 h 260"/>
                <a:gd name="T12" fmla="*/ 2147483647 w 260"/>
                <a:gd name="T13" fmla="*/ 2147483647 h 260"/>
                <a:gd name="T14" fmla="*/ 2147483647 w 260"/>
                <a:gd name="T15" fmla="*/ 2147483647 h 260"/>
                <a:gd name="T16" fmla="*/ 2147483647 w 260"/>
                <a:gd name="T17" fmla="*/ 2147483647 h 260"/>
                <a:gd name="T18" fmla="*/ 2147483647 w 260"/>
                <a:gd name="T19" fmla="*/ 2147483647 h 2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0"/>
                <a:gd name="T31" fmla="*/ 0 h 260"/>
                <a:gd name="T32" fmla="*/ 260 w 260"/>
                <a:gd name="T33" fmla="*/ 260 h 2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0" h="260">
                  <a:moveTo>
                    <a:pt x="130" y="0"/>
                  </a:moveTo>
                  <a:cubicBezTo>
                    <a:pt x="58" y="0"/>
                    <a:pt x="0" y="58"/>
                    <a:pt x="0" y="130"/>
                  </a:cubicBezTo>
                  <a:cubicBezTo>
                    <a:pt x="0" y="202"/>
                    <a:pt x="58" y="260"/>
                    <a:pt x="130" y="260"/>
                  </a:cubicBezTo>
                  <a:cubicBezTo>
                    <a:pt x="202" y="260"/>
                    <a:pt x="260" y="202"/>
                    <a:pt x="260" y="130"/>
                  </a:cubicBezTo>
                  <a:cubicBezTo>
                    <a:pt x="260" y="58"/>
                    <a:pt x="202" y="0"/>
                    <a:pt x="130" y="0"/>
                  </a:cubicBezTo>
                  <a:close/>
                  <a:moveTo>
                    <a:pt x="130" y="253"/>
                  </a:moveTo>
                  <a:cubicBezTo>
                    <a:pt x="62" y="253"/>
                    <a:pt x="6" y="198"/>
                    <a:pt x="6" y="130"/>
                  </a:cubicBezTo>
                  <a:cubicBezTo>
                    <a:pt x="6" y="62"/>
                    <a:pt x="62" y="7"/>
                    <a:pt x="130" y="7"/>
                  </a:cubicBezTo>
                  <a:cubicBezTo>
                    <a:pt x="198" y="7"/>
                    <a:pt x="253" y="62"/>
                    <a:pt x="253" y="130"/>
                  </a:cubicBezTo>
                  <a:cubicBezTo>
                    <a:pt x="253" y="198"/>
                    <a:pt x="198" y="253"/>
                    <a:pt x="130" y="253"/>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3" name="Freeform 366"/>
            <p:cNvSpPr>
              <a:spLocks noEditPoints="1" noChangeArrowheads="1"/>
            </p:cNvSpPr>
            <p:nvPr/>
          </p:nvSpPr>
          <p:spPr bwMode="auto">
            <a:xfrm>
              <a:off x="365095" y="268379"/>
              <a:ext cx="100855" cy="100894"/>
            </a:xfrm>
            <a:custGeom>
              <a:avLst/>
              <a:gdLst>
                <a:gd name="T0" fmla="*/ 2147483647 w 45"/>
                <a:gd name="T1" fmla="*/ 0 h 46"/>
                <a:gd name="T2" fmla="*/ 0 w 45"/>
                <a:gd name="T3" fmla="*/ 2147483647 h 46"/>
                <a:gd name="T4" fmla="*/ 2147483647 w 45"/>
                <a:gd name="T5" fmla="*/ 2147483647 h 46"/>
                <a:gd name="T6" fmla="*/ 2147483647 w 45"/>
                <a:gd name="T7" fmla="*/ 2147483647 h 46"/>
                <a:gd name="T8" fmla="*/ 2147483647 w 45"/>
                <a:gd name="T9" fmla="*/ 0 h 46"/>
                <a:gd name="T10" fmla="*/ 2147483647 w 45"/>
                <a:gd name="T11" fmla="*/ 2147483647 h 46"/>
                <a:gd name="T12" fmla="*/ 2147483647 w 45"/>
                <a:gd name="T13" fmla="*/ 2147483647 h 46"/>
                <a:gd name="T14" fmla="*/ 2147483647 w 45"/>
                <a:gd name="T15" fmla="*/ 2147483647 h 46"/>
                <a:gd name="T16" fmla="*/ 2147483647 w 45"/>
                <a:gd name="T17" fmla="*/ 2147483647 h 46"/>
                <a:gd name="T18" fmla="*/ 2147483647 w 45"/>
                <a:gd name="T19" fmla="*/ 2147483647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6"/>
                <a:gd name="T32" fmla="*/ 45 w 45"/>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6">
                  <a:moveTo>
                    <a:pt x="23" y="0"/>
                  </a:moveTo>
                  <a:cubicBezTo>
                    <a:pt x="10" y="0"/>
                    <a:pt x="0" y="11"/>
                    <a:pt x="0" y="23"/>
                  </a:cubicBezTo>
                  <a:cubicBezTo>
                    <a:pt x="0" y="36"/>
                    <a:pt x="10" y="46"/>
                    <a:pt x="23" y="46"/>
                  </a:cubicBezTo>
                  <a:cubicBezTo>
                    <a:pt x="35" y="46"/>
                    <a:pt x="45" y="36"/>
                    <a:pt x="45" y="23"/>
                  </a:cubicBezTo>
                  <a:cubicBezTo>
                    <a:pt x="45" y="11"/>
                    <a:pt x="35" y="0"/>
                    <a:pt x="23" y="0"/>
                  </a:cubicBezTo>
                  <a:close/>
                  <a:moveTo>
                    <a:pt x="23" y="38"/>
                  </a:moveTo>
                  <a:cubicBezTo>
                    <a:pt x="15" y="38"/>
                    <a:pt x="8" y="31"/>
                    <a:pt x="8" y="23"/>
                  </a:cubicBezTo>
                  <a:cubicBezTo>
                    <a:pt x="8" y="15"/>
                    <a:pt x="15" y="8"/>
                    <a:pt x="23" y="8"/>
                  </a:cubicBezTo>
                  <a:cubicBezTo>
                    <a:pt x="31" y="8"/>
                    <a:pt x="37" y="15"/>
                    <a:pt x="37" y="23"/>
                  </a:cubicBezTo>
                  <a:cubicBezTo>
                    <a:pt x="37" y="31"/>
                    <a:pt x="31" y="38"/>
                    <a:pt x="23" y="38"/>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4" name="Freeform 367"/>
            <p:cNvSpPr>
              <a:spLocks noEditPoints="1" noChangeArrowheads="1"/>
            </p:cNvSpPr>
            <p:nvPr/>
          </p:nvSpPr>
          <p:spPr bwMode="auto">
            <a:xfrm>
              <a:off x="357027" y="260308"/>
              <a:ext cx="116992" cy="117037"/>
            </a:xfrm>
            <a:custGeom>
              <a:avLst/>
              <a:gdLst>
                <a:gd name="T0" fmla="*/ 2147483647 w 52"/>
                <a:gd name="T1" fmla="*/ 0 h 52"/>
                <a:gd name="T2" fmla="*/ 0 w 52"/>
                <a:gd name="T3" fmla="*/ 2147483647 h 52"/>
                <a:gd name="T4" fmla="*/ 2147483647 w 52"/>
                <a:gd name="T5" fmla="*/ 2147483647 h 52"/>
                <a:gd name="T6" fmla="*/ 2147483647 w 52"/>
                <a:gd name="T7" fmla="*/ 2147483647 h 52"/>
                <a:gd name="T8" fmla="*/ 2147483647 w 52"/>
                <a:gd name="T9" fmla="*/ 0 h 52"/>
                <a:gd name="T10" fmla="*/ 2147483647 w 52"/>
                <a:gd name="T11" fmla="*/ 2147483647 h 52"/>
                <a:gd name="T12" fmla="*/ 2147483647 w 52"/>
                <a:gd name="T13" fmla="*/ 2147483647 h 52"/>
                <a:gd name="T14" fmla="*/ 2147483647 w 52"/>
                <a:gd name="T15" fmla="*/ 2147483647 h 52"/>
                <a:gd name="T16" fmla="*/ 2147483647 w 52"/>
                <a:gd name="T17" fmla="*/ 2147483647 h 52"/>
                <a:gd name="T18" fmla="*/ 2147483647 w 52"/>
                <a:gd name="T19" fmla="*/ 2147483647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52"/>
                <a:gd name="T32" fmla="*/ 52 w 52"/>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52">
                  <a:moveTo>
                    <a:pt x="26" y="0"/>
                  </a:moveTo>
                  <a:cubicBezTo>
                    <a:pt x="11" y="0"/>
                    <a:pt x="0" y="12"/>
                    <a:pt x="0" y="26"/>
                  </a:cubicBezTo>
                  <a:cubicBezTo>
                    <a:pt x="0" y="41"/>
                    <a:pt x="11" y="52"/>
                    <a:pt x="26" y="52"/>
                  </a:cubicBezTo>
                  <a:cubicBezTo>
                    <a:pt x="40" y="52"/>
                    <a:pt x="52" y="41"/>
                    <a:pt x="52" y="26"/>
                  </a:cubicBezTo>
                  <a:cubicBezTo>
                    <a:pt x="52" y="12"/>
                    <a:pt x="40" y="0"/>
                    <a:pt x="26" y="0"/>
                  </a:cubicBezTo>
                  <a:close/>
                  <a:moveTo>
                    <a:pt x="26" y="49"/>
                  </a:moveTo>
                  <a:cubicBezTo>
                    <a:pt x="13" y="49"/>
                    <a:pt x="3" y="39"/>
                    <a:pt x="3" y="26"/>
                  </a:cubicBezTo>
                  <a:cubicBezTo>
                    <a:pt x="3" y="14"/>
                    <a:pt x="13" y="3"/>
                    <a:pt x="26" y="3"/>
                  </a:cubicBezTo>
                  <a:cubicBezTo>
                    <a:pt x="38" y="3"/>
                    <a:pt x="48" y="14"/>
                    <a:pt x="48" y="26"/>
                  </a:cubicBezTo>
                  <a:cubicBezTo>
                    <a:pt x="48" y="39"/>
                    <a:pt x="38" y="49"/>
                    <a:pt x="26" y="49"/>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5" name="Freeform 368"/>
            <p:cNvSpPr>
              <a:spLocks noChangeArrowheads="1"/>
            </p:cNvSpPr>
            <p:nvPr/>
          </p:nvSpPr>
          <p:spPr bwMode="auto">
            <a:xfrm>
              <a:off x="242052" y="106949"/>
              <a:ext cx="494190" cy="540793"/>
            </a:xfrm>
            <a:custGeom>
              <a:avLst/>
              <a:gdLst>
                <a:gd name="T0" fmla="*/ 2147483647 w 222"/>
                <a:gd name="T1" fmla="*/ 0 h 243"/>
                <a:gd name="T2" fmla="*/ 2147483647 w 222"/>
                <a:gd name="T3" fmla="*/ 0 h 243"/>
                <a:gd name="T4" fmla="*/ 2147483647 w 222"/>
                <a:gd name="T5" fmla="*/ 2147483647 h 243"/>
                <a:gd name="T6" fmla="*/ 2147483647 w 222"/>
                <a:gd name="T7" fmla="*/ 2147483647 h 243"/>
                <a:gd name="T8" fmla="*/ 0 w 222"/>
                <a:gd name="T9" fmla="*/ 2147483647 h 243"/>
                <a:gd name="T10" fmla="*/ 0 w 222"/>
                <a:gd name="T11" fmla="*/ 2147483647 h 243"/>
                <a:gd name="T12" fmla="*/ 2147483647 w 222"/>
                <a:gd name="T13" fmla="*/ 2147483647 h 243"/>
                <a:gd name="T14" fmla="*/ 2147483647 w 222"/>
                <a:gd name="T15" fmla="*/ 2147483647 h 243"/>
                <a:gd name="T16" fmla="*/ 2147483647 w 222"/>
                <a:gd name="T17" fmla="*/ 2147483647 h 243"/>
                <a:gd name="T18" fmla="*/ 2147483647 w 222"/>
                <a:gd name="T19" fmla="*/ 2147483647 h 243"/>
                <a:gd name="T20" fmla="*/ 2147483647 w 222"/>
                <a:gd name="T21" fmla="*/ 0 h 2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2"/>
                <a:gd name="T34" fmla="*/ 0 h 243"/>
                <a:gd name="T35" fmla="*/ 222 w 222"/>
                <a:gd name="T36" fmla="*/ 243 h 2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2" h="243">
                  <a:moveTo>
                    <a:pt x="167" y="0"/>
                  </a:moveTo>
                  <a:cubicBezTo>
                    <a:pt x="167" y="0"/>
                    <a:pt x="167" y="0"/>
                    <a:pt x="167" y="0"/>
                  </a:cubicBezTo>
                  <a:cubicBezTo>
                    <a:pt x="192" y="24"/>
                    <a:pt x="208" y="58"/>
                    <a:pt x="208" y="95"/>
                  </a:cubicBezTo>
                  <a:cubicBezTo>
                    <a:pt x="208" y="167"/>
                    <a:pt x="150" y="225"/>
                    <a:pt x="78" y="225"/>
                  </a:cubicBezTo>
                  <a:cubicBezTo>
                    <a:pt x="49" y="225"/>
                    <a:pt x="22" y="216"/>
                    <a:pt x="0" y="200"/>
                  </a:cubicBezTo>
                  <a:cubicBezTo>
                    <a:pt x="0" y="200"/>
                    <a:pt x="0" y="200"/>
                    <a:pt x="0" y="200"/>
                  </a:cubicBezTo>
                  <a:cubicBezTo>
                    <a:pt x="43" y="243"/>
                    <a:pt x="43" y="243"/>
                    <a:pt x="43" y="243"/>
                  </a:cubicBezTo>
                  <a:cubicBezTo>
                    <a:pt x="216" y="243"/>
                    <a:pt x="216" y="243"/>
                    <a:pt x="216" y="243"/>
                  </a:cubicBezTo>
                  <a:cubicBezTo>
                    <a:pt x="219" y="243"/>
                    <a:pt x="222" y="240"/>
                    <a:pt x="222" y="237"/>
                  </a:cubicBezTo>
                  <a:cubicBezTo>
                    <a:pt x="222" y="55"/>
                    <a:pt x="222" y="55"/>
                    <a:pt x="222" y="55"/>
                  </a:cubicBezTo>
                  <a:lnTo>
                    <a:pt x="167"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28</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609600" y="730250"/>
            <a:ext cx="112642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Đặt </a:t>
            </a:r>
            <a:r>
              <a:rPr lang="vi-VN" altLang="zh-CN" sz="4000" dirty="0" smtClean="0">
                <a:solidFill>
                  <a:srgbClr val="FFFFFF"/>
                </a:solidFill>
                <a:latin typeface="Microsoft YaHei" panose="020B0503020204020204" pitchFamily="34" charset="-122"/>
                <a:ea typeface="Microsoft YaHei" panose="020B0503020204020204" pitchFamily="34" charset="-122"/>
              </a:rPr>
              <a:t>quyền trên tập tin/thư </a:t>
            </a:r>
            <a:r>
              <a:rPr lang="vi-VN" altLang="zh-CN" sz="4000" dirty="0" smtClean="0">
                <a:solidFill>
                  <a:srgbClr val="FFFFFF"/>
                </a:solidFill>
                <a:latin typeface="Microsoft YaHei" panose="020B0503020204020204" pitchFamily="34" charset="-122"/>
                <a:ea typeface="Microsoft YaHei" panose="020B0503020204020204" pitchFamily="34" charset="-122"/>
              </a:rPr>
              <a:t>mục</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L="342900" marR="0" lvl="0" indent="-342900" defTabSz="914400" rtl="0" eaLnBrk="0" fontAlgn="base" latinLnBrk="0" hangingPunct="0">
              <a:lnSpc>
                <a:spcPct val="150000"/>
              </a:lnSpc>
              <a:spcBef>
                <a:spcPct val="0"/>
              </a:spcBef>
              <a:spcAft>
                <a:spcPct val="0"/>
              </a:spcAft>
              <a:buClrTx/>
              <a:buSzTx/>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sym typeface="+mn-ea"/>
              </a:rPr>
              <a:t>Định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danh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truy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cập</a:t>
            </a:r>
            <a:r>
              <a:rPr lang="en-US" sz="2400" dirty="0">
                <a:solidFill>
                  <a:schemeClr val="bg1"/>
                </a:solidFill>
                <a:latin typeface="Microsoft YaHei" panose="020B0503020204020204" pitchFamily="34" charset="-122"/>
                <a:ea typeface="Microsoft YaHei" panose="020B0503020204020204" pitchFamily="34" charset="-122"/>
                <a:sym typeface="+mn-ea"/>
              </a:rPr>
              <a:t>: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a:solidFill>
                  <a:schemeClr val="bg1"/>
                </a:solidFill>
                <a:latin typeface="Microsoft YaHei" panose="020B0503020204020204" pitchFamily="34" charset="-122"/>
                <a:ea typeface="Microsoft YaHei" panose="020B0503020204020204" pitchFamily="34" charset="-122"/>
                <a:sym typeface="+mn-ea"/>
              </a:rPr>
              <a:t>-u user: </a:t>
            </a:r>
            <a:r>
              <a:rPr lang="en-US" sz="2400" dirty="0" err="1">
                <a:solidFill>
                  <a:schemeClr val="bg1"/>
                </a:solidFill>
                <a:latin typeface="Microsoft YaHei" panose="020B0503020204020204" pitchFamily="34" charset="-122"/>
                <a:ea typeface="Microsoft YaHei" panose="020B0503020204020204" pitchFamily="34" charset="-122"/>
                <a:sym typeface="+mn-ea"/>
              </a:rPr>
              <a:t>chủ</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sở</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hữu</a:t>
            </a:r>
            <a:r>
              <a:rPr lang="en-US" sz="2400" dirty="0">
                <a:solidFill>
                  <a:schemeClr val="bg1"/>
                </a:solidFill>
                <a:latin typeface="Microsoft YaHei" panose="020B0503020204020204" pitchFamily="34" charset="-122"/>
                <a:ea typeface="Microsoft YaHei" panose="020B0503020204020204" pitchFamily="34" charset="-122"/>
                <a:sym typeface="+mn-ea"/>
              </a:rPr>
              <a:t> file.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-g group: </a:t>
            </a:r>
            <a:r>
              <a:rPr lang="en-US" sz="2400" dirty="0" err="1">
                <a:solidFill>
                  <a:schemeClr val="bg1"/>
                </a:solidFill>
                <a:latin typeface="Microsoft YaHei" panose="020B0503020204020204" pitchFamily="34" charset="-122"/>
                <a:ea typeface="Microsoft YaHei" panose="020B0503020204020204" pitchFamily="34" charset="-122"/>
                <a:sym typeface="+mn-ea"/>
              </a:rPr>
              <a:t>nhóm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user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thành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viên</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-o others: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user </a:t>
            </a:r>
            <a:r>
              <a:rPr lang="en-US" sz="2400" dirty="0" err="1">
                <a:solidFill>
                  <a:schemeClr val="bg1"/>
                </a:solidFill>
                <a:latin typeface="Microsoft YaHei" panose="020B0503020204020204" pitchFamily="34" charset="-122"/>
                <a:ea typeface="Microsoft YaHei" panose="020B0503020204020204" pitchFamily="34" charset="-122"/>
                <a:sym typeface="+mn-ea"/>
              </a:rPr>
              <a:t>khác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hệ</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thống</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-a all: </a:t>
            </a:r>
            <a:r>
              <a:rPr lang="en-US" sz="2400" dirty="0" err="1">
                <a:solidFill>
                  <a:schemeClr val="bg1"/>
                </a:solidFill>
                <a:latin typeface="Microsoft YaHei" panose="020B0503020204020204" pitchFamily="34" charset="-122"/>
                <a:ea typeface="Microsoft YaHei" panose="020B0503020204020204" pitchFamily="34" charset="-122"/>
                <a:sym typeface="+mn-ea"/>
              </a:rPr>
              <a:t>tất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cả</a:t>
            </a:r>
            <a:r>
              <a:rPr lang="en-US" sz="2400" dirty="0">
                <a:solidFill>
                  <a:schemeClr val="bg1"/>
                </a:solidFill>
                <a:latin typeface="Microsoft YaHei" panose="020B0503020204020204" pitchFamily="34" charset="-122"/>
                <a:ea typeface="Microsoft YaHei" panose="020B0503020204020204" pitchFamily="34" charset="-122"/>
                <a:sym typeface="+mn-ea"/>
              </a:rPr>
              <a:t> user (u, g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o).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marL="342900" marR="0" lvl="0" indent="-342900" defTabSz="914400" rtl="0" eaLnBrk="0" fontAlgn="base" latinLnBrk="0" hangingPunct="0">
              <a:lnSpc>
                <a:spcPct val="150000"/>
              </a:lnSpc>
              <a:spcBef>
                <a:spcPct val="0"/>
              </a:spcBef>
              <a:spcAft>
                <a:spcPct val="0"/>
              </a:spcAft>
              <a:buClrTx/>
              <a:buSzTx/>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sym typeface="+mn-ea"/>
              </a:rPr>
              <a:t>Tác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vụ</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truy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cập</a:t>
            </a:r>
            <a:r>
              <a:rPr lang="en-US" sz="2400" dirty="0">
                <a:solidFill>
                  <a:schemeClr val="bg1"/>
                </a:solidFill>
                <a:latin typeface="Microsoft YaHei" panose="020B0503020204020204" pitchFamily="34" charset="-122"/>
                <a:ea typeface="Microsoft YaHei" panose="020B0503020204020204" pitchFamily="34" charset="-122"/>
                <a:sym typeface="+mn-ea"/>
              </a:rPr>
              <a:t>: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a:solidFill>
                  <a:schemeClr val="bg1"/>
                </a:solidFill>
                <a:latin typeface="Microsoft YaHei" panose="020B0503020204020204" pitchFamily="34" charset="-122"/>
                <a:ea typeface="Microsoft YaHei" panose="020B0503020204020204" pitchFamily="34" charset="-122"/>
                <a:sym typeface="+mn-ea"/>
              </a:rPr>
              <a:t>– “+” </a:t>
            </a:r>
            <a:r>
              <a:rPr lang="en-US" sz="2400" dirty="0" err="1">
                <a:solidFill>
                  <a:schemeClr val="bg1"/>
                </a:solidFill>
                <a:latin typeface="Microsoft YaHei" panose="020B0503020204020204" pitchFamily="34" charset="-122"/>
                <a:ea typeface="Microsoft YaHei" panose="020B0503020204020204" pitchFamily="34" charset="-122"/>
                <a:sym typeface="+mn-ea"/>
              </a:rPr>
              <a:t>thêm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 </a:t>
            </a:r>
            <a:r>
              <a:rPr lang="en-US" sz="2400" dirty="0" err="1">
                <a:solidFill>
                  <a:schemeClr val="bg1"/>
                </a:solidFill>
                <a:latin typeface="Microsoft YaHei" panose="020B0503020204020204" pitchFamily="34" charset="-122"/>
                <a:ea typeface="Microsoft YaHei" panose="020B0503020204020204" pitchFamily="34" charset="-122"/>
                <a:sym typeface="+mn-ea"/>
              </a:rPr>
              <a:t>loại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bỏ</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 </a:t>
            </a:r>
            <a:r>
              <a:rPr lang="en-US" sz="2400" dirty="0" err="1">
                <a:solidFill>
                  <a:schemeClr val="bg1"/>
                </a:solidFill>
                <a:latin typeface="Microsoft YaHei" panose="020B0503020204020204" pitchFamily="34" charset="-122"/>
                <a:ea typeface="Microsoft YaHei" panose="020B0503020204020204" pitchFamily="34" charset="-122"/>
                <a:sym typeface="+mn-ea"/>
              </a:rPr>
              <a:t>gán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marL="342900" marR="0" lvl="0" indent="-342900" defTabSz="914400" rtl="0" eaLnBrk="0" fontAlgn="base" latinLnBrk="0" hangingPunct="0">
              <a:lnSpc>
                <a:spcPct val="150000"/>
              </a:lnSpc>
              <a:spcBef>
                <a:spcPct val="0"/>
              </a:spcBef>
              <a:spcAft>
                <a:spcPct val="0"/>
              </a:spcAft>
              <a:buClrTx/>
              <a:buSzTx/>
              <a:buFont typeface="Wingdings" panose="05000000000000000000" charset="0"/>
              <a:buChar char="Ø"/>
            </a:pP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Đặt quyền bằng ký hiệu quyền </a:t>
            </a:r>
            <a:endPar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Với ký hiệu quyền và ký hiệu người dùng ở trên, ta có thể thiết đặt quyền bằng ký hiệu quyền như sau: </a:t>
            </a:r>
            <a:endPar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Cú pháp: </a:t>
            </a:r>
            <a:endPar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chmod kiểu_người_dùng+quyền_thêm_vào tên_file </a:t>
            </a:r>
            <a:endPar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 chmod kiểu_người_dùng-quyền_bớt_đi tên_file </a:t>
            </a:r>
            <a:endPar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grpSp>
        <p:nvGrpSpPr>
          <p:cNvPr id="448" name="组合 1228"/>
          <p:cNvGrpSpPr/>
          <p:nvPr/>
        </p:nvGrpSpPr>
        <p:grpSpPr bwMode="auto">
          <a:xfrm>
            <a:off x="448310" y="748665"/>
            <a:ext cx="646430" cy="569595"/>
            <a:chOff x="0" y="0"/>
            <a:chExt cx="736242" cy="647742"/>
          </a:xfrm>
          <a:solidFill>
            <a:schemeClr val="bg1"/>
          </a:solidFill>
        </p:grpSpPr>
        <p:sp>
          <p:nvSpPr>
            <p:cNvPr id="449" name="Freeform 362"/>
            <p:cNvSpPr>
              <a:spLocks noChangeArrowheads="1"/>
            </p:cNvSpPr>
            <p:nvPr/>
          </p:nvSpPr>
          <p:spPr bwMode="auto">
            <a:xfrm>
              <a:off x="0" y="0"/>
              <a:ext cx="94803" cy="647742"/>
            </a:xfrm>
            <a:custGeom>
              <a:avLst/>
              <a:gdLst>
                <a:gd name="T0" fmla="*/ 2147483647 w 43"/>
                <a:gd name="T1" fmla="*/ 0 h 291"/>
                <a:gd name="T2" fmla="*/ 0 w 43"/>
                <a:gd name="T3" fmla="*/ 2147483647 h 291"/>
                <a:gd name="T4" fmla="*/ 0 w 43"/>
                <a:gd name="T5" fmla="*/ 2147483647 h 291"/>
                <a:gd name="T6" fmla="*/ 2147483647 w 43"/>
                <a:gd name="T7" fmla="*/ 2147483647 h 291"/>
                <a:gd name="T8" fmla="*/ 2147483647 w 43"/>
                <a:gd name="T9" fmla="*/ 2147483647 h 291"/>
                <a:gd name="T10" fmla="*/ 2147483647 w 43"/>
                <a:gd name="T11" fmla="*/ 0 h 291"/>
                <a:gd name="T12" fmla="*/ 2147483647 w 43"/>
                <a:gd name="T13" fmla="*/ 0 h 291"/>
                <a:gd name="T14" fmla="*/ 0 60000 65536"/>
                <a:gd name="T15" fmla="*/ 0 60000 65536"/>
                <a:gd name="T16" fmla="*/ 0 60000 65536"/>
                <a:gd name="T17" fmla="*/ 0 60000 65536"/>
                <a:gd name="T18" fmla="*/ 0 60000 65536"/>
                <a:gd name="T19" fmla="*/ 0 60000 65536"/>
                <a:gd name="T20" fmla="*/ 0 60000 65536"/>
                <a:gd name="T21" fmla="*/ 0 w 43"/>
                <a:gd name="T22" fmla="*/ 0 h 291"/>
                <a:gd name="T23" fmla="*/ 43 w 43"/>
                <a:gd name="T24" fmla="*/ 291 h 2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291">
                  <a:moveTo>
                    <a:pt x="6" y="0"/>
                  </a:moveTo>
                  <a:cubicBezTo>
                    <a:pt x="3" y="0"/>
                    <a:pt x="0" y="3"/>
                    <a:pt x="0" y="6"/>
                  </a:cubicBezTo>
                  <a:cubicBezTo>
                    <a:pt x="0" y="285"/>
                    <a:pt x="0" y="285"/>
                    <a:pt x="0" y="285"/>
                  </a:cubicBezTo>
                  <a:cubicBezTo>
                    <a:pt x="0" y="288"/>
                    <a:pt x="3" y="291"/>
                    <a:pt x="6" y="291"/>
                  </a:cubicBezTo>
                  <a:cubicBezTo>
                    <a:pt x="43" y="291"/>
                    <a:pt x="43" y="291"/>
                    <a:pt x="43" y="291"/>
                  </a:cubicBezTo>
                  <a:cubicBezTo>
                    <a:pt x="43" y="0"/>
                    <a:pt x="43" y="0"/>
                    <a:pt x="43" y="0"/>
                  </a:cubicBezTo>
                  <a:lnTo>
                    <a:pt x="6"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0" name="Freeform 363"/>
            <p:cNvSpPr>
              <a:spLocks noChangeArrowheads="1"/>
            </p:cNvSpPr>
            <p:nvPr/>
          </p:nvSpPr>
          <p:spPr bwMode="auto">
            <a:xfrm>
              <a:off x="94803" y="0"/>
              <a:ext cx="641439" cy="647742"/>
            </a:xfrm>
            <a:custGeom>
              <a:avLst/>
              <a:gdLst>
                <a:gd name="T0" fmla="*/ 2147483647 w 288"/>
                <a:gd name="T1" fmla="*/ 0 h 291"/>
                <a:gd name="T2" fmla="*/ 0 w 288"/>
                <a:gd name="T3" fmla="*/ 0 h 291"/>
                <a:gd name="T4" fmla="*/ 0 w 288"/>
                <a:gd name="T5" fmla="*/ 2147483647 h 291"/>
                <a:gd name="T6" fmla="*/ 2147483647 w 288"/>
                <a:gd name="T7" fmla="*/ 2147483647 h 291"/>
                <a:gd name="T8" fmla="*/ 2147483647 w 288"/>
                <a:gd name="T9" fmla="*/ 2147483647 h 291"/>
                <a:gd name="T10" fmla="*/ 2147483647 w 288"/>
                <a:gd name="T11" fmla="*/ 2147483647 h 291"/>
                <a:gd name="T12" fmla="*/ 2147483647 w 288"/>
                <a:gd name="T13" fmla="*/ 0 h 291"/>
                <a:gd name="T14" fmla="*/ 0 60000 65536"/>
                <a:gd name="T15" fmla="*/ 0 60000 65536"/>
                <a:gd name="T16" fmla="*/ 0 60000 65536"/>
                <a:gd name="T17" fmla="*/ 0 60000 65536"/>
                <a:gd name="T18" fmla="*/ 0 60000 65536"/>
                <a:gd name="T19" fmla="*/ 0 60000 65536"/>
                <a:gd name="T20" fmla="*/ 0 60000 65536"/>
                <a:gd name="T21" fmla="*/ 0 w 288"/>
                <a:gd name="T22" fmla="*/ 0 h 291"/>
                <a:gd name="T23" fmla="*/ 288 w 288"/>
                <a:gd name="T24" fmla="*/ 291 h 2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291">
                  <a:moveTo>
                    <a:pt x="282" y="0"/>
                  </a:moveTo>
                  <a:cubicBezTo>
                    <a:pt x="0" y="0"/>
                    <a:pt x="0" y="0"/>
                    <a:pt x="0" y="0"/>
                  </a:cubicBezTo>
                  <a:cubicBezTo>
                    <a:pt x="0" y="291"/>
                    <a:pt x="0" y="291"/>
                    <a:pt x="0" y="291"/>
                  </a:cubicBezTo>
                  <a:cubicBezTo>
                    <a:pt x="282" y="291"/>
                    <a:pt x="282" y="291"/>
                    <a:pt x="282" y="291"/>
                  </a:cubicBezTo>
                  <a:cubicBezTo>
                    <a:pt x="285" y="291"/>
                    <a:pt x="288" y="288"/>
                    <a:pt x="288" y="285"/>
                  </a:cubicBezTo>
                  <a:cubicBezTo>
                    <a:pt x="288" y="6"/>
                    <a:pt x="288" y="6"/>
                    <a:pt x="288" y="6"/>
                  </a:cubicBezTo>
                  <a:cubicBezTo>
                    <a:pt x="288" y="3"/>
                    <a:pt x="285" y="0"/>
                    <a:pt x="282"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1" name="Freeform 364"/>
            <p:cNvSpPr>
              <a:spLocks noEditPoints="1" noChangeArrowheads="1"/>
            </p:cNvSpPr>
            <p:nvPr/>
          </p:nvSpPr>
          <p:spPr bwMode="auto">
            <a:xfrm>
              <a:off x="141197" y="44393"/>
              <a:ext cx="548652" cy="546848"/>
            </a:xfrm>
            <a:custGeom>
              <a:avLst/>
              <a:gdLst>
                <a:gd name="T0" fmla="*/ 2147483647 w 247"/>
                <a:gd name="T1" fmla="*/ 0 h 246"/>
                <a:gd name="T2" fmla="*/ 0 w 247"/>
                <a:gd name="T3" fmla="*/ 2147483647 h 246"/>
                <a:gd name="T4" fmla="*/ 2147483647 w 247"/>
                <a:gd name="T5" fmla="*/ 2147483647 h 246"/>
                <a:gd name="T6" fmla="*/ 2147483647 w 247"/>
                <a:gd name="T7" fmla="*/ 2147483647 h 246"/>
                <a:gd name="T8" fmla="*/ 2147483647 w 247"/>
                <a:gd name="T9" fmla="*/ 0 h 246"/>
                <a:gd name="T10" fmla="*/ 2147483647 w 247"/>
                <a:gd name="T11" fmla="*/ 2147483647 h 246"/>
                <a:gd name="T12" fmla="*/ 2147483647 w 247"/>
                <a:gd name="T13" fmla="*/ 2147483647 h 246"/>
                <a:gd name="T14" fmla="*/ 2147483647 w 247"/>
                <a:gd name="T15" fmla="*/ 2147483647 h 246"/>
                <a:gd name="T16" fmla="*/ 2147483647 w 247"/>
                <a:gd name="T17" fmla="*/ 2147483647 h 246"/>
                <a:gd name="T18" fmla="*/ 2147483647 w 247"/>
                <a:gd name="T19" fmla="*/ 2147483647 h 2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7"/>
                <a:gd name="T31" fmla="*/ 0 h 246"/>
                <a:gd name="T32" fmla="*/ 247 w 247"/>
                <a:gd name="T33" fmla="*/ 246 h 2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7" h="246">
                  <a:moveTo>
                    <a:pt x="124" y="0"/>
                  </a:moveTo>
                  <a:cubicBezTo>
                    <a:pt x="56" y="0"/>
                    <a:pt x="0" y="55"/>
                    <a:pt x="0" y="123"/>
                  </a:cubicBezTo>
                  <a:cubicBezTo>
                    <a:pt x="0" y="191"/>
                    <a:pt x="56" y="246"/>
                    <a:pt x="124" y="246"/>
                  </a:cubicBezTo>
                  <a:cubicBezTo>
                    <a:pt x="192" y="246"/>
                    <a:pt x="247" y="191"/>
                    <a:pt x="247" y="123"/>
                  </a:cubicBezTo>
                  <a:cubicBezTo>
                    <a:pt x="247" y="55"/>
                    <a:pt x="192" y="0"/>
                    <a:pt x="124" y="0"/>
                  </a:cubicBezTo>
                  <a:close/>
                  <a:moveTo>
                    <a:pt x="124" y="139"/>
                  </a:moveTo>
                  <a:cubicBezTo>
                    <a:pt x="115" y="139"/>
                    <a:pt x="108" y="132"/>
                    <a:pt x="108" y="123"/>
                  </a:cubicBezTo>
                  <a:cubicBezTo>
                    <a:pt x="108" y="114"/>
                    <a:pt x="115" y="107"/>
                    <a:pt x="124" y="107"/>
                  </a:cubicBezTo>
                  <a:cubicBezTo>
                    <a:pt x="132" y="107"/>
                    <a:pt x="140" y="114"/>
                    <a:pt x="140" y="123"/>
                  </a:cubicBezTo>
                  <a:cubicBezTo>
                    <a:pt x="140" y="132"/>
                    <a:pt x="132" y="139"/>
                    <a:pt x="124" y="139"/>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2" name="Freeform 365"/>
            <p:cNvSpPr>
              <a:spLocks noEditPoints="1" noChangeArrowheads="1"/>
            </p:cNvSpPr>
            <p:nvPr/>
          </p:nvSpPr>
          <p:spPr bwMode="auto">
            <a:xfrm>
              <a:off x="127077" y="28250"/>
              <a:ext cx="578909" cy="579134"/>
            </a:xfrm>
            <a:custGeom>
              <a:avLst/>
              <a:gdLst>
                <a:gd name="T0" fmla="*/ 2147483647 w 260"/>
                <a:gd name="T1" fmla="*/ 0 h 260"/>
                <a:gd name="T2" fmla="*/ 0 w 260"/>
                <a:gd name="T3" fmla="*/ 2147483647 h 260"/>
                <a:gd name="T4" fmla="*/ 2147483647 w 260"/>
                <a:gd name="T5" fmla="*/ 2147483647 h 260"/>
                <a:gd name="T6" fmla="*/ 2147483647 w 260"/>
                <a:gd name="T7" fmla="*/ 2147483647 h 260"/>
                <a:gd name="T8" fmla="*/ 2147483647 w 260"/>
                <a:gd name="T9" fmla="*/ 0 h 260"/>
                <a:gd name="T10" fmla="*/ 2147483647 w 260"/>
                <a:gd name="T11" fmla="*/ 2147483647 h 260"/>
                <a:gd name="T12" fmla="*/ 2147483647 w 260"/>
                <a:gd name="T13" fmla="*/ 2147483647 h 260"/>
                <a:gd name="T14" fmla="*/ 2147483647 w 260"/>
                <a:gd name="T15" fmla="*/ 2147483647 h 260"/>
                <a:gd name="T16" fmla="*/ 2147483647 w 260"/>
                <a:gd name="T17" fmla="*/ 2147483647 h 260"/>
                <a:gd name="T18" fmla="*/ 2147483647 w 260"/>
                <a:gd name="T19" fmla="*/ 2147483647 h 2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0"/>
                <a:gd name="T31" fmla="*/ 0 h 260"/>
                <a:gd name="T32" fmla="*/ 260 w 260"/>
                <a:gd name="T33" fmla="*/ 260 h 2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0" h="260">
                  <a:moveTo>
                    <a:pt x="130" y="0"/>
                  </a:moveTo>
                  <a:cubicBezTo>
                    <a:pt x="58" y="0"/>
                    <a:pt x="0" y="58"/>
                    <a:pt x="0" y="130"/>
                  </a:cubicBezTo>
                  <a:cubicBezTo>
                    <a:pt x="0" y="202"/>
                    <a:pt x="58" y="260"/>
                    <a:pt x="130" y="260"/>
                  </a:cubicBezTo>
                  <a:cubicBezTo>
                    <a:pt x="202" y="260"/>
                    <a:pt x="260" y="202"/>
                    <a:pt x="260" y="130"/>
                  </a:cubicBezTo>
                  <a:cubicBezTo>
                    <a:pt x="260" y="58"/>
                    <a:pt x="202" y="0"/>
                    <a:pt x="130" y="0"/>
                  </a:cubicBezTo>
                  <a:close/>
                  <a:moveTo>
                    <a:pt x="130" y="253"/>
                  </a:moveTo>
                  <a:cubicBezTo>
                    <a:pt x="62" y="253"/>
                    <a:pt x="6" y="198"/>
                    <a:pt x="6" y="130"/>
                  </a:cubicBezTo>
                  <a:cubicBezTo>
                    <a:pt x="6" y="62"/>
                    <a:pt x="62" y="7"/>
                    <a:pt x="130" y="7"/>
                  </a:cubicBezTo>
                  <a:cubicBezTo>
                    <a:pt x="198" y="7"/>
                    <a:pt x="253" y="62"/>
                    <a:pt x="253" y="130"/>
                  </a:cubicBezTo>
                  <a:cubicBezTo>
                    <a:pt x="253" y="198"/>
                    <a:pt x="198" y="253"/>
                    <a:pt x="130" y="253"/>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3" name="Freeform 366"/>
            <p:cNvSpPr>
              <a:spLocks noEditPoints="1" noChangeArrowheads="1"/>
            </p:cNvSpPr>
            <p:nvPr/>
          </p:nvSpPr>
          <p:spPr bwMode="auto">
            <a:xfrm>
              <a:off x="365095" y="268379"/>
              <a:ext cx="100855" cy="100894"/>
            </a:xfrm>
            <a:custGeom>
              <a:avLst/>
              <a:gdLst>
                <a:gd name="T0" fmla="*/ 2147483647 w 45"/>
                <a:gd name="T1" fmla="*/ 0 h 46"/>
                <a:gd name="T2" fmla="*/ 0 w 45"/>
                <a:gd name="T3" fmla="*/ 2147483647 h 46"/>
                <a:gd name="T4" fmla="*/ 2147483647 w 45"/>
                <a:gd name="T5" fmla="*/ 2147483647 h 46"/>
                <a:gd name="T6" fmla="*/ 2147483647 w 45"/>
                <a:gd name="T7" fmla="*/ 2147483647 h 46"/>
                <a:gd name="T8" fmla="*/ 2147483647 w 45"/>
                <a:gd name="T9" fmla="*/ 0 h 46"/>
                <a:gd name="T10" fmla="*/ 2147483647 w 45"/>
                <a:gd name="T11" fmla="*/ 2147483647 h 46"/>
                <a:gd name="T12" fmla="*/ 2147483647 w 45"/>
                <a:gd name="T13" fmla="*/ 2147483647 h 46"/>
                <a:gd name="T14" fmla="*/ 2147483647 w 45"/>
                <a:gd name="T15" fmla="*/ 2147483647 h 46"/>
                <a:gd name="T16" fmla="*/ 2147483647 w 45"/>
                <a:gd name="T17" fmla="*/ 2147483647 h 46"/>
                <a:gd name="T18" fmla="*/ 2147483647 w 45"/>
                <a:gd name="T19" fmla="*/ 2147483647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6"/>
                <a:gd name="T32" fmla="*/ 45 w 45"/>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6">
                  <a:moveTo>
                    <a:pt x="23" y="0"/>
                  </a:moveTo>
                  <a:cubicBezTo>
                    <a:pt x="10" y="0"/>
                    <a:pt x="0" y="11"/>
                    <a:pt x="0" y="23"/>
                  </a:cubicBezTo>
                  <a:cubicBezTo>
                    <a:pt x="0" y="36"/>
                    <a:pt x="10" y="46"/>
                    <a:pt x="23" y="46"/>
                  </a:cubicBezTo>
                  <a:cubicBezTo>
                    <a:pt x="35" y="46"/>
                    <a:pt x="45" y="36"/>
                    <a:pt x="45" y="23"/>
                  </a:cubicBezTo>
                  <a:cubicBezTo>
                    <a:pt x="45" y="11"/>
                    <a:pt x="35" y="0"/>
                    <a:pt x="23" y="0"/>
                  </a:cubicBezTo>
                  <a:close/>
                  <a:moveTo>
                    <a:pt x="23" y="38"/>
                  </a:moveTo>
                  <a:cubicBezTo>
                    <a:pt x="15" y="38"/>
                    <a:pt x="8" y="31"/>
                    <a:pt x="8" y="23"/>
                  </a:cubicBezTo>
                  <a:cubicBezTo>
                    <a:pt x="8" y="15"/>
                    <a:pt x="15" y="8"/>
                    <a:pt x="23" y="8"/>
                  </a:cubicBezTo>
                  <a:cubicBezTo>
                    <a:pt x="31" y="8"/>
                    <a:pt x="37" y="15"/>
                    <a:pt x="37" y="23"/>
                  </a:cubicBezTo>
                  <a:cubicBezTo>
                    <a:pt x="37" y="31"/>
                    <a:pt x="31" y="38"/>
                    <a:pt x="23" y="38"/>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4" name="Freeform 367"/>
            <p:cNvSpPr>
              <a:spLocks noEditPoints="1" noChangeArrowheads="1"/>
            </p:cNvSpPr>
            <p:nvPr/>
          </p:nvSpPr>
          <p:spPr bwMode="auto">
            <a:xfrm>
              <a:off x="357027" y="260308"/>
              <a:ext cx="116992" cy="117037"/>
            </a:xfrm>
            <a:custGeom>
              <a:avLst/>
              <a:gdLst>
                <a:gd name="T0" fmla="*/ 2147483647 w 52"/>
                <a:gd name="T1" fmla="*/ 0 h 52"/>
                <a:gd name="T2" fmla="*/ 0 w 52"/>
                <a:gd name="T3" fmla="*/ 2147483647 h 52"/>
                <a:gd name="T4" fmla="*/ 2147483647 w 52"/>
                <a:gd name="T5" fmla="*/ 2147483647 h 52"/>
                <a:gd name="T6" fmla="*/ 2147483647 w 52"/>
                <a:gd name="T7" fmla="*/ 2147483647 h 52"/>
                <a:gd name="T8" fmla="*/ 2147483647 w 52"/>
                <a:gd name="T9" fmla="*/ 0 h 52"/>
                <a:gd name="T10" fmla="*/ 2147483647 w 52"/>
                <a:gd name="T11" fmla="*/ 2147483647 h 52"/>
                <a:gd name="T12" fmla="*/ 2147483647 w 52"/>
                <a:gd name="T13" fmla="*/ 2147483647 h 52"/>
                <a:gd name="T14" fmla="*/ 2147483647 w 52"/>
                <a:gd name="T15" fmla="*/ 2147483647 h 52"/>
                <a:gd name="T16" fmla="*/ 2147483647 w 52"/>
                <a:gd name="T17" fmla="*/ 2147483647 h 52"/>
                <a:gd name="T18" fmla="*/ 2147483647 w 52"/>
                <a:gd name="T19" fmla="*/ 2147483647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52"/>
                <a:gd name="T32" fmla="*/ 52 w 52"/>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52">
                  <a:moveTo>
                    <a:pt x="26" y="0"/>
                  </a:moveTo>
                  <a:cubicBezTo>
                    <a:pt x="11" y="0"/>
                    <a:pt x="0" y="12"/>
                    <a:pt x="0" y="26"/>
                  </a:cubicBezTo>
                  <a:cubicBezTo>
                    <a:pt x="0" y="41"/>
                    <a:pt x="11" y="52"/>
                    <a:pt x="26" y="52"/>
                  </a:cubicBezTo>
                  <a:cubicBezTo>
                    <a:pt x="40" y="52"/>
                    <a:pt x="52" y="41"/>
                    <a:pt x="52" y="26"/>
                  </a:cubicBezTo>
                  <a:cubicBezTo>
                    <a:pt x="52" y="12"/>
                    <a:pt x="40" y="0"/>
                    <a:pt x="26" y="0"/>
                  </a:cubicBezTo>
                  <a:close/>
                  <a:moveTo>
                    <a:pt x="26" y="49"/>
                  </a:moveTo>
                  <a:cubicBezTo>
                    <a:pt x="13" y="49"/>
                    <a:pt x="3" y="39"/>
                    <a:pt x="3" y="26"/>
                  </a:cubicBezTo>
                  <a:cubicBezTo>
                    <a:pt x="3" y="14"/>
                    <a:pt x="13" y="3"/>
                    <a:pt x="26" y="3"/>
                  </a:cubicBezTo>
                  <a:cubicBezTo>
                    <a:pt x="38" y="3"/>
                    <a:pt x="48" y="14"/>
                    <a:pt x="48" y="26"/>
                  </a:cubicBezTo>
                  <a:cubicBezTo>
                    <a:pt x="48" y="39"/>
                    <a:pt x="38" y="49"/>
                    <a:pt x="26" y="49"/>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5" name="Freeform 368"/>
            <p:cNvSpPr>
              <a:spLocks noChangeArrowheads="1"/>
            </p:cNvSpPr>
            <p:nvPr/>
          </p:nvSpPr>
          <p:spPr bwMode="auto">
            <a:xfrm>
              <a:off x="242052" y="106949"/>
              <a:ext cx="494190" cy="540793"/>
            </a:xfrm>
            <a:custGeom>
              <a:avLst/>
              <a:gdLst>
                <a:gd name="T0" fmla="*/ 2147483647 w 222"/>
                <a:gd name="T1" fmla="*/ 0 h 243"/>
                <a:gd name="T2" fmla="*/ 2147483647 w 222"/>
                <a:gd name="T3" fmla="*/ 0 h 243"/>
                <a:gd name="T4" fmla="*/ 2147483647 w 222"/>
                <a:gd name="T5" fmla="*/ 2147483647 h 243"/>
                <a:gd name="T6" fmla="*/ 2147483647 w 222"/>
                <a:gd name="T7" fmla="*/ 2147483647 h 243"/>
                <a:gd name="T8" fmla="*/ 0 w 222"/>
                <a:gd name="T9" fmla="*/ 2147483647 h 243"/>
                <a:gd name="T10" fmla="*/ 0 w 222"/>
                <a:gd name="T11" fmla="*/ 2147483647 h 243"/>
                <a:gd name="T12" fmla="*/ 2147483647 w 222"/>
                <a:gd name="T13" fmla="*/ 2147483647 h 243"/>
                <a:gd name="T14" fmla="*/ 2147483647 w 222"/>
                <a:gd name="T15" fmla="*/ 2147483647 h 243"/>
                <a:gd name="T16" fmla="*/ 2147483647 w 222"/>
                <a:gd name="T17" fmla="*/ 2147483647 h 243"/>
                <a:gd name="T18" fmla="*/ 2147483647 w 222"/>
                <a:gd name="T19" fmla="*/ 2147483647 h 243"/>
                <a:gd name="T20" fmla="*/ 2147483647 w 222"/>
                <a:gd name="T21" fmla="*/ 0 h 2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2"/>
                <a:gd name="T34" fmla="*/ 0 h 243"/>
                <a:gd name="T35" fmla="*/ 222 w 222"/>
                <a:gd name="T36" fmla="*/ 243 h 2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2" h="243">
                  <a:moveTo>
                    <a:pt x="167" y="0"/>
                  </a:moveTo>
                  <a:cubicBezTo>
                    <a:pt x="167" y="0"/>
                    <a:pt x="167" y="0"/>
                    <a:pt x="167" y="0"/>
                  </a:cubicBezTo>
                  <a:cubicBezTo>
                    <a:pt x="192" y="24"/>
                    <a:pt x="208" y="58"/>
                    <a:pt x="208" y="95"/>
                  </a:cubicBezTo>
                  <a:cubicBezTo>
                    <a:pt x="208" y="167"/>
                    <a:pt x="150" y="225"/>
                    <a:pt x="78" y="225"/>
                  </a:cubicBezTo>
                  <a:cubicBezTo>
                    <a:pt x="49" y="225"/>
                    <a:pt x="22" y="216"/>
                    <a:pt x="0" y="200"/>
                  </a:cubicBezTo>
                  <a:cubicBezTo>
                    <a:pt x="0" y="200"/>
                    <a:pt x="0" y="200"/>
                    <a:pt x="0" y="200"/>
                  </a:cubicBezTo>
                  <a:cubicBezTo>
                    <a:pt x="43" y="243"/>
                    <a:pt x="43" y="243"/>
                    <a:pt x="43" y="243"/>
                  </a:cubicBezTo>
                  <a:cubicBezTo>
                    <a:pt x="216" y="243"/>
                    <a:pt x="216" y="243"/>
                    <a:pt x="216" y="243"/>
                  </a:cubicBezTo>
                  <a:cubicBezTo>
                    <a:pt x="219" y="243"/>
                    <a:pt x="222" y="240"/>
                    <a:pt x="222" y="237"/>
                  </a:cubicBezTo>
                  <a:cubicBezTo>
                    <a:pt x="222" y="55"/>
                    <a:pt x="222" y="55"/>
                    <a:pt x="222" y="55"/>
                  </a:cubicBezTo>
                  <a:lnTo>
                    <a:pt x="167"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29</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609600" y="730250"/>
            <a:ext cx="112642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Đặt </a:t>
            </a:r>
            <a:r>
              <a:rPr lang="vi-VN" altLang="zh-CN" sz="4000" dirty="0" smtClean="0">
                <a:solidFill>
                  <a:srgbClr val="FFFFFF"/>
                </a:solidFill>
                <a:latin typeface="Microsoft YaHei" panose="020B0503020204020204" pitchFamily="34" charset="-122"/>
                <a:ea typeface="Microsoft YaHei" panose="020B0503020204020204" pitchFamily="34" charset="-122"/>
              </a:rPr>
              <a:t>quyền trên tập tin/thư </a:t>
            </a:r>
            <a:r>
              <a:rPr lang="vi-VN" altLang="zh-CN" sz="4000" dirty="0" smtClean="0">
                <a:solidFill>
                  <a:srgbClr val="FFFFFF"/>
                </a:solidFill>
                <a:latin typeface="Microsoft YaHei" panose="020B0503020204020204" pitchFamily="34" charset="-122"/>
                <a:ea typeface="Microsoft YaHei" panose="020B0503020204020204" pitchFamily="34" charset="-122"/>
              </a:rPr>
              <a:t>mục</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L="342900" marR="0" lvl="0" indent="-342900" defTabSz="914400" rtl="0" eaLnBrk="0" fontAlgn="base" latinLnBrk="0" hangingPunct="0">
              <a:lnSpc>
                <a:spcPct val="150000"/>
              </a:lnSpc>
              <a:spcBef>
                <a:spcPct val="0"/>
              </a:spcBef>
              <a:spcAft>
                <a:spcPct val="0"/>
              </a:spcAft>
              <a:buClrTx/>
              <a:buSzTx/>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sym typeface="+mn-ea"/>
              </a:rPr>
              <a:t>Đặt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tuyệt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đối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bằng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phân</a:t>
            </a:r>
            <a:r>
              <a:rPr lang="en-US" sz="2400" dirty="0">
                <a:solidFill>
                  <a:schemeClr val="bg1"/>
                </a:solidFill>
                <a:latin typeface="Microsoft YaHei" panose="020B0503020204020204" pitchFamily="34" charset="-122"/>
                <a:ea typeface="Microsoft YaHei" panose="020B0503020204020204" pitchFamily="34" charset="-122"/>
                <a:sym typeface="+mn-ea"/>
              </a:rPr>
              <a:t>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err="1">
                <a:solidFill>
                  <a:schemeClr val="bg1"/>
                </a:solidFill>
                <a:latin typeface="Microsoft YaHei" panose="020B0503020204020204" pitchFamily="34" charset="-122"/>
                <a:ea typeface="Microsoft YaHei" panose="020B0503020204020204" pitchFamily="34" charset="-122"/>
                <a:sym typeface="+mn-ea"/>
              </a:rPr>
              <a:t>Thay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vì</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ký</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tự</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biểu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ta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hiện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bằng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tuyệt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đối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đặt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tuyệt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đối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phép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thay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đổi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tất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lúc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thay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vì</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phải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phân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từng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kiểu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người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tuyệt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đối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phân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tham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chiếu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tới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tất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người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Do </a:t>
            </a:r>
            <a:r>
              <a:rPr lang="en-US" sz="2400" dirty="0" err="1">
                <a:solidFill>
                  <a:schemeClr val="bg1"/>
                </a:solidFill>
                <a:latin typeface="Microsoft YaHei" panose="020B0503020204020204" pitchFamily="34" charset="-122"/>
                <a:ea typeface="Microsoft YaHei" panose="020B0503020204020204" pitchFamily="34" charset="-122"/>
                <a:sym typeface="+mn-ea"/>
              </a:rPr>
              <a:t>mỗi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kiểu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người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3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lần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lượt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r, w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x </a:t>
            </a:r>
            <a:r>
              <a:rPr lang="en-US" sz="2400" dirty="0" err="1">
                <a:solidFill>
                  <a:schemeClr val="bg1"/>
                </a:solidFill>
                <a:latin typeface="Microsoft YaHei" panose="020B0503020204020204" pitchFamily="34" charset="-122"/>
                <a:ea typeface="Microsoft YaHei" panose="020B0503020204020204" pitchFamily="34" charset="-122"/>
                <a:sym typeface="+mn-ea"/>
              </a:rPr>
              <a:t>nên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tuyệt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đối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người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gồm</a:t>
            </a:r>
            <a:r>
              <a:rPr lang="en-US" sz="2400" dirty="0">
                <a:solidFill>
                  <a:schemeClr val="bg1"/>
                </a:solidFill>
                <a:latin typeface="Microsoft YaHei" panose="020B0503020204020204" pitchFamily="34" charset="-122"/>
                <a:ea typeface="Microsoft YaHei" panose="020B0503020204020204" pitchFamily="34" charset="-122"/>
                <a:sym typeface="+mn-ea"/>
              </a:rPr>
              <a:t> 3 bit.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hiện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giá</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này</a:t>
            </a:r>
            <a:r>
              <a:rPr lang="en-US" sz="2400" dirty="0">
                <a:solidFill>
                  <a:schemeClr val="bg1"/>
                </a:solidFill>
                <a:latin typeface="Microsoft YaHei" panose="020B0503020204020204" pitchFamily="34" charset="-122"/>
                <a:ea typeface="Microsoft YaHei" panose="020B0503020204020204" pitchFamily="34" charset="-122"/>
                <a:sym typeface="+mn-ea"/>
              </a:rPr>
              <a:t> ở </a:t>
            </a:r>
            <a:r>
              <a:rPr lang="en-US" sz="2400" dirty="0" err="1">
                <a:solidFill>
                  <a:schemeClr val="bg1"/>
                </a:solidFill>
                <a:latin typeface="Microsoft YaHei" panose="020B0503020204020204" pitchFamily="34" charset="-122"/>
                <a:ea typeface="Microsoft YaHei" panose="020B0503020204020204" pitchFamily="34" charset="-122"/>
                <a:sym typeface="+mn-ea"/>
              </a:rPr>
              <a:t>hệ</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cơ</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số</a:t>
            </a:r>
            <a:r>
              <a:rPr lang="en-US" sz="2400" dirty="0">
                <a:solidFill>
                  <a:schemeClr val="bg1"/>
                </a:solidFill>
                <a:latin typeface="Microsoft YaHei" panose="020B0503020204020204" pitchFamily="34" charset="-122"/>
                <a:ea typeface="Microsoft YaHei" panose="020B0503020204020204" pitchFamily="34" charset="-122"/>
                <a:sym typeface="+mn-ea"/>
              </a:rPr>
              <a:t> 8 </a:t>
            </a:r>
            <a:r>
              <a:rPr lang="en-US" sz="2400" dirty="0" err="1">
                <a:solidFill>
                  <a:schemeClr val="bg1"/>
                </a:solidFill>
                <a:latin typeface="Microsoft YaHei" panose="020B0503020204020204" pitchFamily="34" charset="-122"/>
                <a:ea typeface="Microsoft YaHei" panose="020B0503020204020204" pitchFamily="34" charset="-122"/>
                <a:sym typeface="+mn-ea"/>
              </a:rPr>
              <a:t>như</a:t>
            </a:r>
            <a:r>
              <a:rPr lang="en-US" sz="2400" dirty="0">
                <a:solidFill>
                  <a:schemeClr val="bg1"/>
                </a:solidFill>
                <a:latin typeface="Microsoft YaHei" panose="020B0503020204020204" pitchFamily="34" charset="-122"/>
                <a:ea typeface="Microsoft YaHei" panose="020B0503020204020204" pitchFamily="34" charset="-122"/>
                <a:sym typeface="+mn-ea"/>
              </a:rPr>
              <a:t>: 0 -&gt; 000</a:t>
            </a:r>
            <a:r>
              <a:rPr lang="vi-VN" alt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a:solidFill>
                  <a:schemeClr val="bg1"/>
                </a:solidFill>
                <a:latin typeface="Microsoft YaHei" panose="020B0503020204020204" pitchFamily="34" charset="-122"/>
                <a:ea typeface="Microsoft YaHei" panose="020B0503020204020204" pitchFamily="34" charset="-122"/>
                <a:sym typeface="+mn-ea"/>
              </a:rPr>
              <a:t>1-&gt; 001</a:t>
            </a:r>
            <a:r>
              <a:rPr lang="vi-VN" alt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a:solidFill>
                  <a:schemeClr val="bg1"/>
                </a:solidFill>
                <a:latin typeface="Microsoft YaHei" panose="020B0503020204020204" pitchFamily="34" charset="-122"/>
                <a:ea typeface="Microsoft YaHei" panose="020B0503020204020204" pitchFamily="34" charset="-122"/>
                <a:sym typeface="+mn-ea"/>
              </a:rPr>
              <a:t>2-&gt; 010</a:t>
            </a:r>
            <a:r>
              <a:rPr lang="vi-VN" alt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a:solidFill>
                  <a:schemeClr val="bg1"/>
                </a:solidFill>
                <a:latin typeface="Microsoft YaHei" panose="020B0503020204020204" pitchFamily="34" charset="-122"/>
                <a:ea typeface="Microsoft YaHei" panose="020B0503020204020204" pitchFamily="34" charset="-122"/>
                <a:sym typeface="+mn-ea"/>
              </a:rPr>
              <a:t>3-&gt; 011</a:t>
            </a:r>
            <a:r>
              <a:rPr lang="vi-VN" alt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a:solidFill>
                  <a:schemeClr val="bg1"/>
                </a:solidFill>
                <a:latin typeface="Microsoft YaHei" panose="020B0503020204020204" pitchFamily="34" charset="-122"/>
                <a:ea typeface="Microsoft YaHei" panose="020B0503020204020204" pitchFamily="34" charset="-122"/>
                <a:sym typeface="+mn-ea"/>
              </a:rPr>
              <a:t>4-&gt; 100</a:t>
            </a:r>
            <a:r>
              <a:rPr lang="vi-VN" alt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a:solidFill>
                  <a:schemeClr val="bg1"/>
                </a:solidFill>
                <a:latin typeface="Microsoft YaHei" panose="020B0503020204020204" pitchFamily="34" charset="-122"/>
                <a:ea typeface="Microsoft YaHei" panose="020B0503020204020204" pitchFamily="34" charset="-122"/>
                <a:sym typeface="+mn-ea"/>
              </a:rPr>
              <a:t>5-&gt; 101</a:t>
            </a:r>
            <a:r>
              <a:rPr lang="vi-VN" alt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a:solidFill>
                  <a:schemeClr val="bg1"/>
                </a:solidFill>
                <a:latin typeface="Microsoft YaHei" panose="020B0503020204020204" pitchFamily="34" charset="-122"/>
                <a:ea typeface="Microsoft YaHei" panose="020B0503020204020204" pitchFamily="34" charset="-122"/>
                <a:sym typeface="+mn-ea"/>
              </a:rPr>
              <a:t>6-&gt; 110</a:t>
            </a:r>
            <a:r>
              <a:rPr lang="vi-VN" alt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a:solidFill>
                  <a:schemeClr val="bg1"/>
                </a:solidFill>
                <a:latin typeface="Microsoft YaHei" panose="020B0503020204020204" pitchFamily="34" charset="-122"/>
                <a:ea typeface="Microsoft YaHei" panose="020B0503020204020204" pitchFamily="34" charset="-122"/>
                <a:sym typeface="+mn-ea"/>
              </a:rPr>
              <a:t>7-&gt; 111</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Với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dãy</a:t>
            </a:r>
            <a:r>
              <a:rPr lang="en-US" sz="2400" dirty="0">
                <a:solidFill>
                  <a:schemeClr val="bg1"/>
                </a:solidFill>
                <a:latin typeface="Microsoft YaHei" panose="020B0503020204020204" pitchFamily="34" charset="-122"/>
                <a:ea typeface="Microsoft YaHei" panose="020B0503020204020204" pitchFamily="34" charset="-122"/>
                <a:sym typeface="+mn-ea"/>
              </a:rPr>
              <a:t> 3 bit ở </a:t>
            </a:r>
            <a:r>
              <a:rPr lang="en-US" sz="2400" dirty="0" err="1">
                <a:solidFill>
                  <a:schemeClr val="bg1"/>
                </a:solidFill>
                <a:latin typeface="Microsoft YaHei" panose="020B0503020204020204" pitchFamily="34" charset="-122"/>
                <a:ea typeface="Microsoft YaHei" panose="020B0503020204020204" pitchFamily="34" charset="-122"/>
                <a:sym typeface="+mn-ea"/>
              </a:rPr>
              <a:t>trên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nếu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tại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giá</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trị</a:t>
            </a:r>
            <a:r>
              <a:rPr lang="en-US" sz="2400" dirty="0">
                <a:solidFill>
                  <a:schemeClr val="bg1"/>
                </a:solidFill>
                <a:latin typeface="Microsoft YaHei" panose="020B0503020204020204" pitchFamily="34" charset="-122"/>
                <a:ea typeface="Microsoft YaHei" panose="020B0503020204020204" pitchFamily="34" charset="-122"/>
                <a:sym typeface="+mn-ea"/>
              </a:rPr>
              <a:t> 0 </a:t>
            </a:r>
            <a:r>
              <a:rPr lang="en-US" sz="2400" dirty="0" err="1">
                <a:solidFill>
                  <a:schemeClr val="bg1"/>
                </a:solidFill>
                <a:latin typeface="Microsoft YaHei" panose="020B0503020204020204" pitchFamily="34" charset="-122"/>
                <a:ea typeface="Microsoft YaHei" panose="020B0503020204020204" pitchFamily="34" charset="-122"/>
                <a:sym typeface="+mn-ea"/>
              </a:rPr>
              <a:t>thì</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tại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hạn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chế</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nếu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giá</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trị</a:t>
            </a:r>
            <a:r>
              <a:rPr lang="en-US" sz="2400" dirty="0">
                <a:solidFill>
                  <a:schemeClr val="bg1"/>
                </a:solidFill>
                <a:latin typeface="Microsoft YaHei" panose="020B0503020204020204" pitchFamily="34" charset="-122"/>
                <a:ea typeface="Microsoft YaHei" panose="020B0503020204020204" pitchFamily="34" charset="-122"/>
                <a:sym typeface="+mn-ea"/>
              </a:rPr>
              <a:t> 1 </a:t>
            </a:r>
            <a:r>
              <a:rPr lang="en-US" sz="2400" dirty="0" err="1">
                <a:solidFill>
                  <a:schemeClr val="bg1"/>
                </a:solidFill>
                <a:latin typeface="Microsoft YaHei" panose="020B0503020204020204" pitchFamily="34" charset="-122"/>
                <a:ea typeface="Microsoft YaHei" panose="020B0503020204020204" pitchFamily="34" charset="-122"/>
                <a:sym typeface="+mn-ea"/>
              </a:rPr>
              <a:t>thì</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tại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được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phép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Dãy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liên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tiếp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gồm</a:t>
            </a:r>
            <a:r>
              <a:rPr lang="en-US" sz="2400" dirty="0">
                <a:solidFill>
                  <a:schemeClr val="bg1"/>
                </a:solidFill>
                <a:latin typeface="Microsoft YaHei" panose="020B0503020204020204" pitchFamily="34" charset="-122"/>
                <a:ea typeface="Microsoft YaHei" panose="020B0503020204020204" pitchFamily="34" charset="-122"/>
                <a:sym typeface="+mn-ea"/>
              </a:rPr>
              <a:t> 9 bit hay 3 </a:t>
            </a:r>
            <a:r>
              <a:rPr lang="en-US" sz="2400" dirty="0" err="1">
                <a:solidFill>
                  <a:schemeClr val="bg1"/>
                </a:solidFill>
                <a:latin typeface="Microsoft YaHei" panose="020B0503020204020204" pitchFamily="34" charset="-122"/>
                <a:ea typeface="Microsoft YaHei" panose="020B0503020204020204" pitchFamily="34" charset="-122"/>
                <a:sym typeface="+mn-ea"/>
              </a:rPr>
              <a:t>số</a:t>
            </a:r>
            <a:r>
              <a:rPr lang="en-US" sz="2400" dirty="0">
                <a:solidFill>
                  <a:schemeClr val="bg1"/>
                </a:solidFill>
                <a:latin typeface="Microsoft YaHei" panose="020B0503020204020204" pitchFamily="34" charset="-122"/>
                <a:ea typeface="Microsoft YaHei" panose="020B0503020204020204" pitchFamily="34" charset="-122"/>
                <a:sym typeface="+mn-ea"/>
              </a:rPr>
              <a:t> ở </a:t>
            </a:r>
            <a:r>
              <a:rPr lang="en-US" sz="2400" dirty="0" err="1">
                <a:solidFill>
                  <a:schemeClr val="bg1"/>
                </a:solidFill>
                <a:latin typeface="Microsoft YaHei" panose="020B0503020204020204" pitchFamily="34" charset="-122"/>
                <a:ea typeface="Microsoft YaHei" panose="020B0503020204020204" pitchFamily="34" charset="-122"/>
                <a:sym typeface="+mn-ea"/>
              </a:rPr>
              <a:t>hệ</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bát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phân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chính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tập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phân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kiểu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người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endParaRPr lang="en-US" sz="24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grpSp>
        <p:nvGrpSpPr>
          <p:cNvPr id="448" name="组合 1228"/>
          <p:cNvGrpSpPr/>
          <p:nvPr/>
        </p:nvGrpSpPr>
        <p:grpSpPr bwMode="auto">
          <a:xfrm>
            <a:off x="448310" y="748665"/>
            <a:ext cx="646430" cy="569595"/>
            <a:chOff x="0" y="0"/>
            <a:chExt cx="736242" cy="647742"/>
          </a:xfrm>
          <a:solidFill>
            <a:schemeClr val="bg1"/>
          </a:solidFill>
        </p:grpSpPr>
        <p:sp>
          <p:nvSpPr>
            <p:cNvPr id="449" name="Freeform 362"/>
            <p:cNvSpPr>
              <a:spLocks noChangeArrowheads="1"/>
            </p:cNvSpPr>
            <p:nvPr/>
          </p:nvSpPr>
          <p:spPr bwMode="auto">
            <a:xfrm>
              <a:off x="0" y="0"/>
              <a:ext cx="94803" cy="647742"/>
            </a:xfrm>
            <a:custGeom>
              <a:avLst/>
              <a:gdLst>
                <a:gd name="T0" fmla="*/ 2147483647 w 43"/>
                <a:gd name="T1" fmla="*/ 0 h 291"/>
                <a:gd name="T2" fmla="*/ 0 w 43"/>
                <a:gd name="T3" fmla="*/ 2147483647 h 291"/>
                <a:gd name="T4" fmla="*/ 0 w 43"/>
                <a:gd name="T5" fmla="*/ 2147483647 h 291"/>
                <a:gd name="T6" fmla="*/ 2147483647 w 43"/>
                <a:gd name="T7" fmla="*/ 2147483647 h 291"/>
                <a:gd name="T8" fmla="*/ 2147483647 w 43"/>
                <a:gd name="T9" fmla="*/ 2147483647 h 291"/>
                <a:gd name="T10" fmla="*/ 2147483647 w 43"/>
                <a:gd name="T11" fmla="*/ 0 h 291"/>
                <a:gd name="T12" fmla="*/ 2147483647 w 43"/>
                <a:gd name="T13" fmla="*/ 0 h 291"/>
                <a:gd name="T14" fmla="*/ 0 60000 65536"/>
                <a:gd name="T15" fmla="*/ 0 60000 65536"/>
                <a:gd name="T16" fmla="*/ 0 60000 65536"/>
                <a:gd name="T17" fmla="*/ 0 60000 65536"/>
                <a:gd name="T18" fmla="*/ 0 60000 65536"/>
                <a:gd name="T19" fmla="*/ 0 60000 65536"/>
                <a:gd name="T20" fmla="*/ 0 60000 65536"/>
                <a:gd name="T21" fmla="*/ 0 w 43"/>
                <a:gd name="T22" fmla="*/ 0 h 291"/>
                <a:gd name="T23" fmla="*/ 43 w 43"/>
                <a:gd name="T24" fmla="*/ 291 h 2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291">
                  <a:moveTo>
                    <a:pt x="6" y="0"/>
                  </a:moveTo>
                  <a:cubicBezTo>
                    <a:pt x="3" y="0"/>
                    <a:pt x="0" y="3"/>
                    <a:pt x="0" y="6"/>
                  </a:cubicBezTo>
                  <a:cubicBezTo>
                    <a:pt x="0" y="285"/>
                    <a:pt x="0" y="285"/>
                    <a:pt x="0" y="285"/>
                  </a:cubicBezTo>
                  <a:cubicBezTo>
                    <a:pt x="0" y="288"/>
                    <a:pt x="3" y="291"/>
                    <a:pt x="6" y="291"/>
                  </a:cubicBezTo>
                  <a:cubicBezTo>
                    <a:pt x="43" y="291"/>
                    <a:pt x="43" y="291"/>
                    <a:pt x="43" y="291"/>
                  </a:cubicBezTo>
                  <a:cubicBezTo>
                    <a:pt x="43" y="0"/>
                    <a:pt x="43" y="0"/>
                    <a:pt x="43" y="0"/>
                  </a:cubicBezTo>
                  <a:lnTo>
                    <a:pt x="6"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0" name="Freeform 363"/>
            <p:cNvSpPr>
              <a:spLocks noChangeArrowheads="1"/>
            </p:cNvSpPr>
            <p:nvPr/>
          </p:nvSpPr>
          <p:spPr bwMode="auto">
            <a:xfrm>
              <a:off x="94803" y="0"/>
              <a:ext cx="641439" cy="647742"/>
            </a:xfrm>
            <a:custGeom>
              <a:avLst/>
              <a:gdLst>
                <a:gd name="T0" fmla="*/ 2147483647 w 288"/>
                <a:gd name="T1" fmla="*/ 0 h 291"/>
                <a:gd name="T2" fmla="*/ 0 w 288"/>
                <a:gd name="T3" fmla="*/ 0 h 291"/>
                <a:gd name="T4" fmla="*/ 0 w 288"/>
                <a:gd name="T5" fmla="*/ 2147483647 h 291"/>
                <a:gd name="T6" fmla="*/ 2147483647 w 288"/>
                <a:gd name="T7" fmla="*/ 2147483647 h 291"/>
                <a:gd name="T8" fmla="*/ 2147483647 w 288"/>
                <a:gd name="T9" fmla="*/ 2147483647 h 291"/>
                <a:gd name="T10" fmla="*/ 2147483647 w 288"/>
                <a:gd name="T11" fmla="*/ 2147483647 h 291"/>
                <a:gd name="T12" fmla="*/ 2147483647 w 288"/>
                <a:gd name="T13" fmla="*/ 0 h 291"/>
                <a:gd name="T14" fmla="*/ 0 60000 65536"/>
                <a:gd name="T15" fmla="*/ 0 60000 65536"/>
                <a:gd name="T16" fmla="*/ 0 60000 65536"/>
                <a:gd name="T17" fmla="*/ 0 60000 65536"/>
                <a:gd name="T18" fmla="*/ 0 60000 65536"/>
                <a:gd name="T19" fmla="*/ 0 60000 65536"/>
                <a:gd name="T20" fmla="*/ 0 60000 65536"/>
                <a:gd name="T21" fmla="*/ 0 w 288"/>
                <a:gd name="T22" fmla="*/ 0 h 291"/>
                <a:gd name="T23" fmla="*/ 288 w 288"/>
                <a:gd name="T24" fmla="*/ 291 h 2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291">
                  <a:moveTo>
                    <a:pt x="282" y="0"/>
                  </a:moveTo>
                  <a:cubicBezTo>
                    <a:pt x="0" y="0"/>
                    <a:pt x="0" y="0"/>
                    <a:pt x="0" y="0"/>
                  </a:cubicBezTo>
                  <a:cubicBezTo>
                    <a:pt x="0" y="291"/>
                    <a:pt x="0" y="291"/>
                    <a:pt x="0" y="291"/>
                  </a:cubicBezTo>
                  <a:cubicBezTo>
                    <a:pt x="282" y="291"/>
                    <a:pt x="282" y="291"/>
                    <a:pt x="282" y="291"/>
                  </a:cubicBezTo>
                  <a:cubicBezTo>
                    <a:pt x="285" y="291"/>
                    <a:pt x="288" y="288"/>
                    <a:pt x="288" y="285"/>
                  </a:cubicBezTo>
                  <a:cubicBezTo>
                    <a:pt x="288" y="6"/>
                    <a:pt x="288" y="6"/>
                    <a:pt x="288" y="6"/>
                  </a:cubicBezTo>
                  <a:cubicBezTo>
                    <a:pt x="288" y="3"/>
                    <a:pt x="285" y="0"/>
                    <a:pt x="282"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1" name="Freeform 364"/>
            <p:cNvSpPr>
              <a:spLocks noEditPoints="1" noChangeArrowheads="1"/>
            </p:cNvSpPr>
            <p:nvPr/>
          </p:nvSpPr>
          <p:spPr bwMode="auto">
            <a:xfrm>
              <a:off x="141197" y="44393"/>
              <a:ext cx="548652" cy="546848"/>
            </a:xfrm>
            <a:custGeom>
              <a:avLst/>
              <a:gdLst>
                <a:gd name="T0" fmla="*/ 2147483647 w 247"/>
                <a:gd name="T1" fmla="*/ 0 h 246"/>
                <a:gd name="T2" fmla="*/ 0 w 247"/>
                <a:gd name="T3" fmla="*/ 2147483647 h 246"/>
                <a:gd name="T4" fmla="*/ 2147483647 w 247"/>
                <a:gd name="T5" fmla="*/ 2147483647 h 246"/>
                <a:gd name="T6" fmla="*/ 2147483647 w 247"/>
                <a:gd name="T7" fmla="*/ 2147483647 h 246"/>
                <a:gd name="T8" fmla="*/ 2147483647 w 247"/>
                <a:gd name="T9" fmla="*/ 0 h 246"/>
                <a:gd name="T10" fmla="*/ 2147483647 w 247"/>
                <a:gd name="T11" fmla="*/ 2147483647 h 246"/>
                <a:gd name="T12" fmla="*/ 2147483647 w 247"/>
                <a:gd name="T13" fmla="*/ 2147483647 h 246"/>
                <a:gd name="T14" fmla="*/ 2147483647 w 247"/>
                <a:gd name="T15" fmla="*/ 2147483647 h 246"/>
                <a:gd name="T16" fmla="*/ 2147483647 w 247"/>
                <a:gd name="T17" fmla="*/ 2147483647 h 246"/>
                <a:gd name="T18" fmla="*/ 2147483647 w 247"/>
                <a:gd name="T19" fmla="*/ 2147483647 h 2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7"/>
                <a:gd name="T31" fmla="*/ 0 h 246"/>
                <a:gd name="T32" fmla="*/ 247 w 247"/>
                <a:gd name="T33" fmla="*/ 246 h 2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7" h="246">
                  <a:moveTo>
                    <a:pt x="124" y="0"/>
                  </a:moveTo>
                  <a:cubicBezTo>
                    <a:pt x="56" y="0"/>
                    <a:pt x="0" y="55"/>
                    <a:pt x="0" y="123"/>
                  </a:cubicBezTo>
                  <a:cubicBezTo>
                    <a:pt x="0" y="191"/>
                    <a:pt x="56" y="246"/>
                    <a:pt x="124" y="246"/>
                  </a:cubicBezTo>
                  <a:cubicBezTo>
                    <a:pt x="192" y="246"/>
                    <a:pt x="247" y="191"/>
                    <a:pt x="247" y="123"/>
                  </a:cubicBezTo>
                  <a:cubicBezTo>
                    <a:pt x="247" y="55"/>
                    <a:pt x="192" y="0"/>
                    <a:pt x="124" y="0"/>
                  </a:cubicBezTo>
                  <a:close/>
                  <a:moveTo>
                    <a:pt x="124" y="139"/>
                  </a:moveTo>
                  <a:cubicBezTo>
                    <a:pt x="115" y="139"/>
                    <a:pt x="108" y="132"/>
                    <a:pt x="108" y="123"/>
                  </a:cubicBezTo>
                  <a:cubicBezTo>
                    <a:pt x="108" y="114"/>
                    <a:pt x="115" y="107"/>
                    <a:pt x="124" y="107"/>
                  </a:cubicBezTo>
                  <a:cubicBezTo>
                    <a:pt x="132" y="107"/>
                    <a:pt x="140" y="114"/>
                    <a:pt x="140" y="123"/>
                  </a:cubicBezTo>
                  <a:cubicBezTo>
                    <a:pt x="140" y="132"/>
                    <a:pt x="132" y="139"/>
                    <a:pt x="124" y="139"/>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2" name="Freeform 365"/>
            <p:cNvSpPr>
              <a:spLocks noEditPoints="1" noChangeArrowheads="1"/>
            </p:cNvSpPr>
            <p:nvPr/>
          </p:nvSpPr>
          <p:spPr bwMode="auto">
            <a:xfrm>
              <a:off x="127077" y="28250"/>
              <a:ext cx="578909" cy="579134"/>
            </a:xfrm>
            <a:custGeom>
              <a:avLst/>
              <a:gdLst>
                <a:gd name="T0" fmla="*/ 2147483647 w 260"/>
                <a:gd name="T1" fmla="*/ 0 h 260"/>
                <a:gd name="T2" fmla="*/ 0 w 260"/>
                <a:gd name="T3" fmla="*/ 2147483647 h 260"/>
                <a:gd name="T4" fmla="*/ 2147483647 w 260"/>
                <a:gd name="T5" fmla="*/ 2147483647 h 260"/>
                <a:gd name="T6" fmla="*/ 2147483647 w 260"/>
                <a:gd name="T7" fmla="*/ 2147483647 h 260"/>
                <a:gd name="T8" fmla="*/ 2147483647 w 260"/>
                <a:gd name="T9" fmla="*/ 0 h 260"/>
                <a:gd name="T10" fmla="*/ 2147483647 w 260"/>
                <a:gd name="T11" fmla="*/ 2147483647 h 260"/>
                <a:gd name="T12" fmla="*/ 2147483647 w 260"/>
                <a:gd name="T13" fmla="*/ 2147483647 h 260"/>
                <a:gd name="T14" fmla="*/ 2147483647 w 260"/>
                <a:gd name="T15" fmla="*/ 2147483647 h 260"/>
                <a:gd name="T16" fmla="*/ 2147483647 w 260"/>
                <a:gd name="T17" fmla="*/ 2147483647 h 260"/>
                <a:gd name="T18" fmla="*/ 2147483647 w 260"/>
                <a:gd name="T19" fmla="*/ 2147483647 h 2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0"/>
                <a:gd name="T31" fmla="*/ 0 h 260"/>
                <a:gd name="T32" fmla="*/ 260 w 260"/>
                <a:gd name="T33" fmla="*/ 260 h 2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0" h="260">
                  <a:moveTo>
                    <a:pt x="130" y="0"/>
                  </a:moveTo>
                  <a:cubicBezTo>
                    <a:pt x="58" y="0"/>
                    <a:pt x="0" y="58"/>
                    <a:pt x="0" y="130"/>
                  </a:cubicBezTo>
                  <a:cubicBezTo>
                    <a:pt x="0" y="202"/>
                    <a:pt x="58" y="260"/>
                    <a:pt x="130" y="260"/>
                  </a:cubicBezTo>
                  <a:cubicBezTo>
                    <a:pt x="202" y="260"/>
                    <a:pt x="260" y="202"/>
                    <a:pt x="260" y="130"/>
                  </a:cubicBezTo>
                  <a:cubicBezTo>
                    <a:pt x="260" y="58"/>
                    <a:pt x="202" y="0"/>
                    <a:pt x="130" y="0"/>
                  </a:cubicBezTo>
                  <a:close/>
                  <a:moveTo>
                    <a:pt x="130" y="253"/>
                  </a:moveTo>
                  <a:cubicBezTo>
                    <a:pt x="62" y="253"/>
                    <a:pt x="6" y="198"/>
                    <a:pt x="6" y="130"/>
                  </a:cubicBezTo>
                  <a:cubicBezTo>
                    <a:pt x="6" y="62"/>
                    <a:pt x="62" y="7"/>
                    <a:pt x="130" y="7"/>
                  </a:cubicBezTo>
                  <a:cubicBezTo>
                    <a:pt x="198" y="7"/>
                    <a:pt x="253" y="62"/>
                    <a:pt x="253" y="130"/>
                  </a:cubicBezTo>
                  <a:cubicBezTo>
                    <a:pt x="253" y="198"/>
                    <a:pt x="198" y="253"/>
                    <a:pt x="130" y="253"/>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3" name="Freeform 366"/>
            <p:cNvSpPr>
              <a:spLocks noEditPoints="1" noChangeArrowheads="1"/>
            </p:cNvSpPr>
            <p:nvPr/>
          </p:nvSpPr>
          <p:spPr bwMode="auto">
            <a:xfrm>
              <a:off x="365095" y="268379"/>
              <a:ext cx="100855" cy="100894"/>
            </a:xfrm>
            <a:custGeom>
              <a:avLst/>
              <a:gdLst>
                <a:gd name="T0" fmla="*/ 2147483647 w 45"/>
                <a:gd name="T1" fmla="*/ 0 h 46"/>
                <a:gd name="T2" fmla="*/ 0 w 45"/>
                <a:gd name="T3" fmla="*/ 2147483647 h 46"/>
                <a:gd name="T4" fmla="*/ 2147483647 w 45"/>
                <a:gd name="T5" fmla="*/ 2147483647 h 46"/>
                <a:gd name="T6" fmla="*/ 2147483647 w 45"/>
                <a:gd name="T7" fmla="*/ 2147483647 h 46"/>
                <a:gd name="T8" fmla="*/ 2147483647 w 45"/>
                <a:gd name="T9" fmla="*/ 0 h 46"/>
                <a:gd name="T10" fmla="*/ 2147483647 w 45"/>
                <a:gd name="T11" fmla="*/ 2147483647 h 46"/>
                <a:gd name="T12" fmla="*/ 2147483647 w 45"/>
                <a:gd name="T13" fmla="*/ 2147483647 h 46"/>
                <a:gd name="T14" fmla="*/ 2147483647 w 45"/>
                <a:gd name="T15" fmla="*/ 2147483647 h 46"/>
                <a:gd name="T16" fmla="*/ 2147483647 w 45"/>
                <a:gd name="T17" fmla="*/ 2147483647 h 46"/>
                <a:gd name="T18" fmla="*/ 2147483647 w 45"/>
                <a:gd name="T19" fmla="*/ 2147483647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6"/>
                <a:gd name="T32" fmla="*/ 45 w 45"/>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6">
                  <a:moveTo>
                    <a:pt x="23" y="0"/>
                  </a:moveTo>
                  <a:cubicBezTo>
                    <a:pt x="10" y="0"/>
                    <a:pt x="0" y="11"/>
                    <a:pt x="0" y="23"/>
                  </a:cubicBezTo>
                  <a:cubicBezTo>
                    <a:pt x="0" y="36"/>
                    <a:pt x="10" y="46"/>
                    <a:pt x="23" y="46"/>
                  </a:cubicBezTo>
                  <a:cubicBezTo>
                    <a:pt x="35" y="46"/>
                    <a:pt x="45" y="36"/>
                    <a:pt x="45" y="23"/>
                  </a:cubicBezTo>
                  <a:cubicBezTo>
                    <a:pt x="45" y="11"/>
                    <a:pt x="35" y="0"/>
                    <a:pt x="23" y="0"/>
                  </a:cubicBezTo>
                  <a:close/>
                  <a:moveTo>
                    <a:pt x="23" y="38"/>
                  </a:moveTo>
                  <a:cubicBezTo>
                    <a:pt x="15" y="38"/>
                    <a:pt x="8" y="31"/>
                    <a:pt x="8" y="23"/>
                  </a:cubicBezTo>
                  <a:cubicBezTo>
                    <a:pt x="8" y="15"/>
                    <a:pt x="15" y="8"/>
                    <a:pt x="23" y="8"/>
                  </a:cubicBezTo>
                  <a:cubicBezTo>
                    <a:pt x="31" y="8"/>
                    <a:pt x="37" y="15"/>
                    <a:pt x="37" y="23"/>
                  </a:cubicBezTo>
                  <a:cubicBezTo>
                    <a:pt x="37" y="31"/>
                    <a:pt x="31" y="38"/>
                    <a:pt x="23" y="38"/>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4" name="Freeform 367"/>
            <p:cNvSpPr>
              <a:spLocks noEditPoints="1" noChangeArrowheads="1"/>
            </p:cNvSpPr>
            <p:nvPr/>
          </p:nvSpPr>
          <p:spPr bwMode="auto">
            <a:xfrm>
              <a:off x="357027" y="260308"/>
              <a:ext cx="116992" cy="117037"/>
            </a:xfrm>
            <a:custGeom>
              <a:avLst/>
              <a:gdLst>
                <a:gd name="T0" fmla="*/ 2147483647 w 52"/>
                <a:gd name="T1" fmla="*/ 0 h 52"/>
                <a:gd name="T2" fmla="*/ 0 w 52"/>
                <a:gd name="T3" fmla="*/ 2147483647 h 52"/>
                <a:gd name="T4" fmla="*/ 2147483647 w 52"/>
                <a:gd name="T5" fmla="*/ 2147483647 h 52"/>
                <a:gd name="T6" fmla="*/ 2147483647 w 52"/>
                <a:gd name="T7" fmla="*/ 2147483647 h 52"/>
                <a:gd name="T8" fmla="*/ 2147483647 w 52"/>
                <a:gd name="T9" fmla="*/ 0 h 52"/>
                <a:gd name="T10" fmla="*/ 2147483647 w 52"/>
                <a:gd name="T11" fmla="*/ 2147483647 h 52"/>
                <a:gd name="T12" fmla="*/ 2147483647 w 52"/>
                <a:gd name="T13" fmla="*/ 2147483647 h 52"/>
                <a:gd name="T14" fmla="*/ 2147483647 w 52"/>
                <a:gd name="T15" fmla="*/ 2147483647 h 52"/>
                <a:gd name="T16" fmla="*/ 2147483647 w 52"/>
                <a:gd name="T17" fmla="*/ 2147483647 h 52"/>
                <a:gd name="T18" fmla="*/ 2147483647 w 52"/>
                <a:gd name="T19" fmla="*/ 2147483647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52"/>
                <a:gd name="T32" fmla="*/ 52 w 52"/>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52">
                  <a:moveTo>
                    <a:pt x="26" y="0"/>
                  </a:moveTo>
                  <a:cubicBezTo>
                    <a:pt x="11" y="0"/>
                    <a:pt x="0" y="12"/>
                    <a:pt x="0" y="26"/>
                  </a:cubicBezTo>
                  <a:cubicBezTo>
                    <a:pt x="0" y="41"/>
                    <a:pt x="11" y="52"/>
                    <a:pt x="26" y="52"/>
                  </a:cubicBezTo>
                  <a:cubicBezTo>
                    <a:pt x="40" y="52"/>
                    <a:pt x="52" y="41"/>
                    <a:pt x="52" y="26"/>
                  </a:cubicBezTo>
                  <a:cubicBezTo>
                    <a:pt x="52" y="12"/>
                    <a:pt x="40" y="0"/>
                    <a:pt x="26" y="0"/>
                  </a:cubicBezTo>
                  <a:close/>
                  <a:moveTo>
                    <a:pt x="26" y="49"/>
                  </a:moveTo>
                  <a:cubicBezTo>
                    <a:pt x="13" y="49"/>
                    <a:pt x="3" y="39"/>
                    <a:pt x="3" y="26"/>
                  </a:cubicBezTo>
                  <a:cubicBezTo>
                    <a:pt x="3" y="14"/>
                    <a:pt x="13" y="3"/>
                    <a:pt x="26" y="3"/>
                  </a:cubicBezTo>
                  <a:cubicBezTo>
                    <a:pt x="38" y="3"/>
                    <a:pt x="48" y="14"/>
                    <a:pt x="48" y="26"/>
                  </a:cubicBezTo>
                  <a:cubicBezTo>
                    <a:pt x="48" y="39"/>
                    <a:pt x="38" y="49"/>
                    <a:pt x="26" y="49"/>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5" name="Freeform 368"/>
            <p:cNvSpPr>
              <a:spLocks noChangeArrowheads="1"/>
            </p:cNvSpPr>
            <p:nvPr/>
          </p:nvSpPr>
          <p:spPr bwMode="auto">
            <a:xfrm>
              <a:off x="242052" y="106949"/>
              <a:ext cx="494190" cy="540793"/>
            </a:xfrm>
            <a:custGeom>
              <a:avLst/>
              <a:gdLst>
                <a:gd name="T0" fmla="*/ 2147483647 w 222"/>
                <a:gd name="T1" fmla="*/ 0 h 243"/>
                <a:gd name="T2" fmla="*/ 2147483647 w 222"/>
                <a:gd name="T3" fmla="*/ 0 h 243"/>
                <a:gd name="T4" fmla="*/ 2147483647 w 222"/>
                <a:gd name="T5" fmla="*/ 2147483647 h 243"/>
                <a:gd name="T6" fmla="*/ 2147483647 w 222"/>
                <a:gd name="T7" fmla="*/ 2147483647 h 243"/>
                <a:gd name="T8" fmla="*/ 0 w 222"/>
                <a:gd name="T9" fmla="*/ 2147483647 h 243"/>
                <a:gd name="T10" fmla="*/ 0 w 222"/>
                <a:gd name="T11" fmla="*/ 2147483647 h 243"/>
                <a:gd name="T12" fmla="*/ 2147483647 w 222"/>
                <a:gd name="T13" fmla="*/ 2147483647 h 243"/>
                <a:gd name="T14" fmla="*/ 2147483647 w 222"/>
                <a:gd name="T15" fmla="*/ 2147483647 h 243"/>
                <a:gd name="T16" fmla="*/ 2147483647 w 222"/>
                <a:gd name="T17" fmla="*/ 2147483647 h 243"/>
                <a:gd name="T18" fmla="*/ 2147483647 w 222"/>
                <a:gd name="T19" fmla="*/ 2147483647 h 243"/>
                <a:gd name="T20" fmla="*/ 2147483647 w 222"/>
                <a:gd name="T21" fmla="*/ 0 h 2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2"/>
                <a:gd name="T34" fmla="*/ 0 h 243"/>
                <a:gd name="T35" fmla="*/ 222 w 222"/>
                <a:gd name="T36" fmla="*/ 243 h 2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2" h="243">
                  <a:moveTo>
                    <a:pt x="167" y="0"/>
                  </a:moveTo>
                  <a:cubicBezTo>
                    <a:pt x="167" y="0"/>
                    <a:pt x="167" y="0"/>
                    <a:pt x="167" y="0"/>
                  </a:cubicBezTo>
                  <a:cubicBezTo>
                    <a:pt x="192" y="24"/>
                    <a:pt x="208" y="58"/>
                    <a:pt x="208" y="95"/>
                  </a:cubicBezTo>
                  <a:cubicBezTo>
                    <a:pt x="208" y="167"/>
                    <a:pt x="150" y="225"/>
                    <a:pt x="78" y="225"/>
                  </a:cubicBezTo>
                  <a:cubicBezTo>
                    <a:pt x="49" y="225"/>
                    <a:pt x="22" y="216"/>
                    <a:pt x="0" y="200"/>
                  </a:cubicBezTo>
                  <a:cubicBezTo>
                    <a:pt x="0" y="200"/>
                    <a:pt x="0" y="200"/>
                    <a:pt x="0" y="200"/>
                  </a:cubicBezTo>
                  <a:cubicBezTo>
                    <a:pt x="43" y="243"/>
                    <a:pt x="43" y="243"/>
                    <a:pt x="43" y="243"/>
                  </a:cubicBezTo>
                  <a:cubicBezTo>
                    <a:pt x="216" y="243"/>
                    <a:pt x="216" y="243"/>
                    <a:pt x="216" y="243"/>
                  </a:cubicBezTo>
                  <a:cubicBezTo>
                    <a:pt x="219" y="243"/>
                    <a:pt x="222" y="240"/>
                    <a:pt x="222" y="237"/>
                  </a:cubicBezTo>
                  <a:cubicBezTo>
                    <a:pt x="222" y="55"/>
                    <a:pt x="222" y="55"/>
                    <a:pt x="222" y="55"/>
                  </a:cubicBezTo>
                  <a:lnTo>
                    <a:pt x="167"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30</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609600" y="730250"/>
            <a:ext cx="112642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Đặt </a:t>
            </a:r>
            <a:r>
              <a:rPr lang="vi-VN" altLang="zh-CN" sz="4000" dirty="0" smtClean="0">
                <a:solidFill>
                  <a:srgbClr val="FFFFFF"/>
                </a:solidFill>
                <a:latin typeface="Microsoft YaHei" panose="020B0503020204020204" pitchFamily="34" charset="-122"/>
                <a:ea typeface="Microsoft YaHei" panose="020B0503020204020204" pitchFamily="34" charset="-122"/>
              </a:rPr>
              <a:t>quyền trên tập tin/thư </a:t>
            </a:r>
            <a:r>
              <a:rPr lang="vi-VN" altLang="zh-CN" sz="4000" dirty="0" smtClean="0">
                <a:solidFill>
                  <a:srgbClr val="FFFFFF"/>
                </a:solidFill>
                <a:latin typeface="Microsoft YaHei" panose="020B0503020204020204" pitchFamily="34" charset="-122"/>
                <a:ea typeface="Microsoft YaHei" panose="020B0503020204020204" pitchFamily="34" charset="-122"/>
              </a:rPr>
              <a:t>mục</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L="342900" marR="0" lvl="0" indent="-342900" defTabSz="914400" rtl="0" eaLnBrk="0" fontAlgn="base" latinLnBrk="0" hangingPunct="0">
              <a:lnSpc>
                <a:spcPct val="150000"/>
              </a:lnSpc>
              <a:spcBef>
                <a:spcPct val="0"/>
              </a:spcBef>
              <a:spcAft>
                <a:spcPct val="0"/>
              </a:spcAft>
              <a:buClrTx/>
              <a:buSzTx/>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err="1">
                <a:solidFill>
                  <a:schemeClr val="bg1"/>
                </a:solidFill>
                <a:latin typeface="Microsoft YaHei" panose="020B0503020204020204" pitchFamily="34" charset="-122"/>
                <a:ea typeface="Microsoft YaHei" panose="020B0503020204020204" pitchFamily="34" charset="-122"/>
                <a:sym typeface="+mn-ea"/>
              </a:rPr>
              <a:t>Đặt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giống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đặt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file.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vi-VN" sz="2400" dirty="0" smtClean="0">
                <a:solidFill>
                  <a:schemeClr val="bg1"/>
                </a:solidFill>
                <a:latin typeface="Microsoft YaHei" panose="020B0503020204020204" pitchFamily="34" charset="-122"/>
                <a:ea typeface="Microsoft YaHei" panose="020B0503020204020204" pitchFamily="34" charset="-122"/>
                <a:sym typeface="+mn-ea"/>
              </a:rPr>
              <a:t> </a:t>
            </a:r>
            <a:r>
              <a:rPr lang="vi-VN" altLang="en-US" sz="2400" dirty="0" smtClean="0">
                <a:solidFill>
                  <a:schemeClr val="bg1"/>
                </a:solidFill>
                <a:latin typeface="Microsoft YaHei" panose="020B0503020204020204" pitchFamily="34" charset="-122"/>
                <a:ea typeface="Microsoft YaHei" panose="020B0503020204020204" pitchFamily="34" charset="-122"/>
                <a:sym typeface="+mn-ea"/>
              </a:rPr>
              <a:t>-</a:t>
            </a:r>
            <a:r>
              <a:rPr lang="en-US"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read </a:t>
            </a:r>
            <a:r>
              <a:rPr lang="en-US" sz="2400" dirty="0" err="1">
                <a:solidFill>
                  <a:schemeClr val="bg1"/>
                </a:solidFill>
                <a:latin typeface="Microsoft YaHei" panose="020B0503020204020204" pitchFamily="34" charset="-122"/>
                <a:ea typeface="Microsoft YaHei" panose="020B0503020204020204" pitchFamily="34" charset="-122"/>
                <a:sym typeface="+mn-ea"/>
              </a:rPr>
              <a:t>sẽ</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phép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hiển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nội</a:t>
            </a:r>
            <a:r>
              <a:rPr lang="en-US" sz="2400" dirty="0">
                <a:solidFill>
                  <a:schemeClr val="bg1"/>
                </a:solidFill>
                <a:latin typeface="Microsoft YaHei" panose="020B0503020204020204" pitchFamily="34" charset="-122"/>
                <a:ea typeface="Microsoft YaHei" panose="020B0503020204020204" pitchFamily="34" charset="-122"/>
                <a:sym typeface="+mn-ea"/>
              </a:rPr>
              <a:t> dung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vi-VN" sz="2400" dirty="0" smtClean="0">
                <a:solidFill>
                  <a:schemeClr val="bg1"/>
                </a:solidFill>
                <a:latin typeface="Microsoft YaHei" panose="020B0503020204020204" pitchFamily="34" charset="-122"/>
                <a:ea typeface="Microsoft YaHei" panose="020B0503020204020204" pitchFamily="34" charset="-122"/>
                <a:sym typeface="+mn-ea"/>
              </a:rPr>
              <a:t> </a:t>
            </a:r>
            <a:r>
              <a:rPr lang="vi-VN" altLang="en-US" sz="2400" dirty="0" smtClean="0">
                <a:solidFill>
                  <a:schemeClr val="bg1"/>
                </a:solidFill>
                <a:latin typeface="Microsoft YaHei" panose="020B0503020204020204" pitchFamily="34" charset="-122"/>
                <a:ea typeface="Microsoft YaHei" panose="020B0503020204020204" pitchFamily="34" charset="-122"/>
                <a:sym typeface="+mn-ea"/>
              </a:rPr>
              <a:t>-</a:t>
            </a:r>
            <a:r>
              <a:rPr lang="en-US"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executable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phép</a:t>
            </a:r>
            <a:r>
              <a:rPr lang="en-US" sz="2400" dirty="0">
                <a:solidFill>
                  <a:schemeClr val="bg1"/>
                </a:solidFill>
                <a:latin typeface="Microsoft YaHei" panose="020B0503020204020204" pitchFamily="34" charset="-122"/>
                <a:ea typeface="Microsoft YaHei" panose="020B0503020204020204" pitchFamily="34" charset="-122"/>
                <a:sym typeface="+mn-ea"/>
              </a:rPr>
              <a:t> di </a:t>
            </a:r>
            <a:r>
              <a:rPr lang="en-US" sz="2400" dirty="0" err="1">
                <a:solidFill>
                  <a:schemeClr val="bg1"/>
                </a:solidFill>
                <a:latin typeface="Microsoft YaHei" panose="020B0503020204020204" pitchFamily="34" charset="-122"/>
                <a:ea typeface="Microsoft YaHei" panose="020B0503020204020204" pitchFamily="34" charset="-122"/>
                <a:sym typeface="+mn-ea"/>
              </a:rPr>
              <a:t>chuyển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vi-VN" sz="2400" dirty="0" smtClean="0">
                <a:solidFill>
                  <a:schemeClr val="bg1"/>
                </a:solidFill>
                <a:latin typeface="Microsoft YaHei" panose="020B0503020204020204" pitchFamily="34" charset="-122"/>
                <a:ea typeface="Microsoft YaHei" panose="020B0503020204020204" pitchFamily="34" charset="-122"/>
                <a:sym typeface="+mn-ea"/>
              </a:rPr>
              <a:t> </a:t>
            </a:r>
            <a:r>
              <a:rPr lang="vi-VN" altLang="en-US" sz="2400" dirty="0" smtClean="0">
                <a:solidFill>
                  <a:schemeClr val="bg1"/>
                </a:solidFill>
                <a:latin typeface="Microsoft YaHei" panose="020B0503020204020204" pitchFamily="34" charset="-122"/>
                <a:ea typeface="Microsoft YaHei" panose="020B0503020204020204" pitchFamily="34" charset="-122"/>
                <a:sym typeface="+mn-ea"/>
              </a:rPr>
              <a:t>-</a:t>
            </a:r>
            <a:r>
              <a:rPr lang="en-US" sz="2400" dirty="0" smtClean="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write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phép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tạo</a:t>
            </a:r>
            <a:r>
              <a:rPr lang="en-US" sz="2400" dirty="0">
                <a:solidFill>
                  <a:schemeClr val="bg1"/>
                </a:solidFill>
                <a:latin typeface="Microsoft YaHei" panose="020B0503020204020204" pitchFamily="34" charset="-122"/>
                <a:ea typeface="Microsoft YaHei" panose="020B0503020204020204" pitchFamily="34" charset="-122"/>
                <a:sym typeface="+mn-ea"/>
              </a:rPr>
              <a:t> hay </a:t>
            </a:r>
            <a:r>
              <a:rPr lang="en-US" sz="2400" dirty="0" err="1">
                <a:solidFill>
                  <a:schemeClr val="bg1"/>
                </a:solidFill>
                <a:latin typeface="Microsoft YaHei" panose="020B0503020204020204" pitchFamily="34" charset="-122"/>
                <a:ea typeface="Microsoft YaHei" panose="020B0503020204020204" pitchFamily="34" charset="-122"/>
                <a:sym typeface="+mn-ea"/>
              </a:rPr>
              <a:t>xoá</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vi-VN" sz="2400" dirty="0" smtClean="0">
                <a:solidFill>
                  <a:schemeClr val="bg1"/>
                </a:solidFill>
                <a:latin typeface="Microsoft YaHei" panose="020B0503020204020204" pitchFamily="34" charset="-122"/>
                <a:ea typeface="Microsoft YaHei" panose="020B0503020204020204" pitchFamily="34" charset="-122"/>
                <a:sym typeface="+mn-ea"/>
              </a:rPr>
            </a:b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Khi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bạn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tạo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thì</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người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sở</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hữu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tất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Thông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thường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bạn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muốn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những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người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hiển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di </a:t>
            </a:r>
            <a:r>
              <a:rPr lang="en-US" sz="2400" dirty="0" err="1">
                <a:solidFill>
                  <a:schemeClr val="bg1"/>
                </a:solidFill>
                <a:latin typeface="Microsoft YaHei" panose="020B0503020204020204" pitchFamily="34" charset="-122"/>
                <a:ea typeface="Microsoft YaHei" panose="020B0503020204020204" pitchFamily="34" charset="-122"/>
                <a:sym typeface="+mn-ea"/>
              </a:rPr>
              <a:t>chuyển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bạn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nhưng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không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được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thay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đổi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nội</a:t>
            </a:r>
            <a:r>
              <a:rPr lang="en-US" sz="2400" dirty="0">
                <a:solidFill>
                  <a:schemeClr val="bg1"/>
                </a:solidFill>
                <a:latin typeface="Microsoft YaHei" panose="020B0503020204020204" pitchFamily="34" charset="-122"/>
                <a:ea typeface="Microsoft YaHei" panose="020B0503020204020204" pitchFamily="34" charset="-122"/>
                <a:sym typeface="+mn-ea"/>
              </a:rPr>
              <a:t> dung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bạn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đặt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những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người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read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executable.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ls -l </a:t>
            </a:r>
            <a:r>
              <a:rPr lang="en-US" sz="2400" dirty="0" err="1">
                <a:solidFill>
                  <a:schemeClr val="bg1"/>
                </a:solidFill>
                <a:latin typeface="Microsoft YaHei" panose="020B0503020204020204" pitchFamily="34" charset="-122"/>
                <a:ea typeface="Microsoft YaHei" panose="020B0503020204020204" pitchFamily="34" charset="-122"/>
                <a:sym typeface="+mn-ea"/>
              </a:rPr>
              <a:t>sẽ</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hiển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thông</a:t>
            </a:r>
            <a:r>
              <a:rPr lang="en-US" sz="2400" dirty="0">
                <a:solidFill>
                  <a:schemeClr val="bg1"/>
                </a:solidFill>
                <a:latin typeface="Microsoft YaHei" panose="020B0503020204020204" pitchFamily="34" charset="-122"/>
                <a:ea typeface="Microsoft YaHei" panose="020B0503020204020204" pitchFamily="34" charset="-122"/>
                <a:sym typeface="+mn-ea"/>
              </a:rPr>
              <a:t> tin </a:t>
            </a:r>
            <a:r>
              <a:rPr lang="en-US" sz="2400" dirty="0" err="1">
                <a:solidFill>
                  <a:schemeClr val="bg1"/>
                </a:solidFill>
                <a:latin typeface="Microsoft YaHei" panose="020B0503020204020204" pitchFamily="34" charset="-122"/>
                <a:ea typeface="Microsoft YaHei" panose="020B0503020204020204" pitchFamily="34" charset="-122"/>
                <a:sym typeface="+mn-ea"/>
              </a:rPr>
              <a:t>về</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tất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Nhưng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nếu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bạn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muốn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chỉ</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hiển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thông</a:t>
            </a:r>
            <a:r>
              <a:rPr lang="en-US" sz="2400" dirty="0">
                <a:solidFill>
                  <a:schemeClr val="bg1"/>
                </a:solidFill>
                <a:latin typeface="Microsoft YaHei" panose="020B0503020204020204" pitchFamily="34" charset="-122"/>
                <a:ea typeface="Microsoft YaHei" panose="020B0503020204020204" pitchFamily="34" charset="-122"/>
                <a:sym typeface="+mn-ea"/>
              </a:rPr>
              <a:t> tin </a:t>
            </a:r>
            <a:r>
              <a:rPr lang="en-US" sz="2400" dirty="0" err="1">
                <a:solidFill>
                  <a:schemeClr val="bg1"/>
                </a:solidFill>
                <a:latin typeface="Microsoft YaHei" panose="020B0503020204020204" pitchFamily="34" charset="-122"/>
                <a:ea typeface="Microsoft YaHei" panose="020B0503020204020204" pitchFamily="34" charset="-122"/>
                <a:sym typeface="+mn-ea"/>
              </a:rPr>
              <a:t>về</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bản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thân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thì</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tùy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chọn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-ld.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Ví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ls -</a:t>
            </a:r>
            <a:r>
              <a:rPr lang="en-US" sz="2400" dirty="0" err="1">
                <a:solidFill>
                  <a:schemeClr val="bg1"/>
                </a:solidFill>
                <a:latin typeface="Microsoft YaHei" panose="020B0503020204020204" pitchFamily="34" charset="-122"/>
                <a:ea typeface="Microsoft YaHei" panose="020B0503020204020204" pitchFamily="34" charset="-122"/>
                <a:sym typeface="+mn-ea"/>
              </a:rPr>
              <a:t>ld</a:t>
            </a:r>
            <a:r>
              <a:rPr lang="en-US" sz="2400" dirty="0">
                <a:solidFill>
                  <a:schemeClr val="bg1"/>
                </a:solidFill>
                <a:latin typeface="Microsoft YaHei" panose="020B0503020204020204" pitchFamily="34" charset="-122"/>
                <a:ea typeface="Microsoft YaHei" panose="020B0503020204020204" pitchFamily="34" charset="-122"/>
                <a:sym typeface="+mn-ea"/>
              </a:rPr>
              <a:t> thankyou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drwxr</a:t>
            </a:r>
            <a:r>
              <a:rPr lang="en-US" sz="2400" dirty="0">
                <a:solidFill>
                  <a:schemeClr val="bg1"/>
                </a:solidFill>
                <a:latin typeface="Microsoft YaHei" panose="020B0503020204020204" pitchFamily="34" charset="-122"/>
                <a:ea typeface="Microsoft YaHei" panose="020B0503020204020204" pitchFamily="34" charset="-122"/>
                <a:sym typeface="+mn-ea"/>
              </a:rPr>
              <a:t>-x---2 </a:t>
            </a:r>
            <a:r>
              <a:rPr lang="en-US" sz="2400" dirty="0" err="1">
                <a:solidFill>
                  <a:schemeClr val="bg1"/>
                </a:solidFill>
                <a:latin typeface="Microsoft YaHei" panose="020B0503020204020204" pitchFamily="34" charset="-122"/>
                <a:ea typeface="Microsoft YaHei" panose="020B0503020204020204" pitchFamily="34" charset="-122"/>
                <a:sym typeface="+mn-ea"/>
              </a:rPr>
              <a:t>nga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tinhoc</a:t>
            </a:r>
            <a:r>
              <a:rPr lang="en-US" sz="2400" dirty="0">
                <a:solidFill>
                  <a:schemeClr val="bg1"/>
                </a:solidFill>
                <a:latin typeface="Microsoft YaHei" panose="020B0503020204020204" pitchFamily="34" charset="-122"/>
                <a:ea typeface="Microsoft YaHei" panose="020B0503020204020204" pitchFamily="34" charset="-122"/>
                <a:sym typeface="+mn-ea"/>
              </a:rPr>
              <a:t> 512 Feb 10 04:30 thankyou </a:t>
            </a:r>
            <a:endParaRPr lang="en-US" sz="2400" b="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grpSp>
        <p:nvGrpSpPr>
          <p:cNvPr id="448" name="组合 1228"/>
          <p:cNvGrpSpPr/>
          <p:nvPr/>
        </p:nvGrpSpPr>
        <p:grpSpPr bwMode="auto">
          <a:xfrm>
            <a:off x="448310" y="748665"/>
            <a:ext cx="646430" cy="569595"/>
            <a:chOff x="0" y="0"/>
            <a:chExt cx="736242" cy="647742"/>
          </a:xfrm>
          <a:solidFill>
            <a:schemeClr val="bg1"/>
          </a:solidFill>
        </p:grpSpPr>
        <p:sp>
          <p:nvSpPr>
            <p:cNvPr id="449" name="Freeform 362"/>
            <p:cNvSpPr>
              <a:spLocks noChangeArrowheads="1"/>
            </p:cNvSpPr>
            <p:nvPr/>
          </p:nvSpPr>
          <p:spPr bwMode="auto">
            <a:xfrm>
              <a:off x="0" y="0"/>
              <a:ext cx="94803" cy="647742"/>
            </a:xfrm>
            <a:custGeom>
              <a:avLst/>
              <a:gdLst>
                <a:gd name="T0" fmla="*/ 2147483647 w 43"/>
                <a:gd name="T1" fmla="*/ 0 h 291"/>
                <a:gd name="T2" fmla="*/ 0 w 43"/>
                <a:gd name="T3" fmla="*/ 2147483647 h 291"/>
                <a:gd name="T4" fmla="*/ 0 w 43"/>
                <a:gd name="T5" fmla="*/ 2147483647 h 291"/>
                <a:gd name="T6" fmla="*/ 2147483647 w 43"/>
                <a:gd name="T7" fmla="*/ 2147483647 h 291"/>
                <a:gd name="T8" fmla="*/ 2147483647 w 43"/>
                <a:gd name="T9" fmla="*/ 2147483647 h 291"/>
                <a:gd name="T10" fmla="*/ 2147483647 w 43"/>
                <a:gd name="T11" fmla="*/ 0 h 291"/>
                <a:gd name="T12" fmla="*/ 2147483647 w 43"/>
                <a:gd name="T13" fmla="*/ 0 h 291"/>
                <a:gd name="T14" fmla="*/ 0 60000 65536"/>
                <a:gd name="T15" fmla="*/ 0 60000 65536"/>
                <a:gd name="T16" fmla="*/ 0 60000 65536"/>
                <a:gd name="T17" fmla="*/ 0 60000 65536"/>
                <a:gd name="T18" fmla="*/ 0 60000 65536"/>
                <a:gd name="T19" fmla="*/ 0 60000 65536"/>
                <a:gd name="T20" fmla="*/ 0 60000 65536"/>
                <a:gd name="T21" fmla="*/ 0 w 43"/>
                <a:gd name="T22" fmla="*/ 0 h 291"/>
                <a:gd name="T23" fmla="*/ 43 w 43"/>
                <a:gd name="T24" fmla="*/ 291 h 2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291">
                  <a:moveTo>
                    <a:pt x="6" y="0"/>
                  </a:moveTo>
                  <a:cubicBezTo>
                    <a:pt x="3" y="0"/>
                    <a:pt x="0" y="3"/>
                    <a:pt x="0" y="6"/>
                  </a:cubicBezTo>
                  <a:cubicBezTo>
                    <a:pt x="0" y="285"/>
                    <a:pt x="0" y="285"/>
                    <a:pt x="0" y="285"/>
                  </a:cubicBezTo>
                  <a:cubicBezTo>
                    <a:pt x="0" y="288"/>
                    <a:pt x="3" y="291"/>
                    <a:pt x="6" y="291"/>
                  </a:cubicBezTo>
                  <a:cubicBezTo>
                    <a:pt x="43" y="291"/>
                    <a:pt x="43" y="291"/>
                    <a:pt x="43" y="291"/>
                  </a:cubicBezTo>
                  <a:cubicBezTo>
                    <a:pt x="43" y="0"/>
                    <a:pt x="43" y="0"/>
                    <a:pt x="43" y="0"/>
                  </a:cubicBezTo>
                  <a:lnTo>
                    <a:pt x="6"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0" name="Freeform 363"/>
            <p:cNvSpPr>
              <a:spLocks noChangeArrowheads="1"/>
            </p:cNvSpPr>
            <p:nvPr/>
          </p:nvSpPr>
          <p:spPr bwMode="auto">
            <a:xfrm>
              <a:off x="94803" y="0"/>
              <a:ext cx="641439" cy="647742"/>
            </a:xfrm>
            <a:custGeom>
              <a:avLst/>
              <a:gdLst>
                <a:gd name="T0" fmla="*/ 2147483647 w 288"/>
                <a:gd name="T1" fmla="*/ 0 h 291"/>
                <a:gd name="T2" fmla="*/ 0 w 288"/>
                <a:gd name="T3" fmla="*/ 0 h 291"/>
                <a:gd name="T4" fmla="*/ 0 w 288"/>
                <a:gd name="T5" fmla="*/ 2147483647 h 291"/>
                <a:gd name="T6" fmla="*/ 2147483647 w 288"/>
                <a:gd name="T7" fmla="*/ 2147483647 h 291"/>
                <a:gd name="T8" fmla="*/ 2147483647 w 288"/>
                <a:gd name="T9" fmla="*/ 2147483647 h 291"/>
                <a:gd name="T10" fmla="*/ 2147483647 w 288"/>
                <a:gd name="T11" fmla="*/ 2147483647 h 291"/>
                <a:gd name="T12" fmla="*/ 2147483647 w 288"/>
                <a:gd name="T13" fmla="*/ 0 h 291"/>
                <a:gd name="T14" fmla="*/ 0 60000 65536"/>
                <a:gd name="T15" fmla="*/ 0 60000 65536"/>
                <a:gd name="T16" fmla="*/ 0 60000 65536"/>
                <a:gd name="T17" fmla="*/ 0 60000 65536"/>
                <a:gd name="T18" fmla="*/ 0 60000 65536"/>
                <a:gd name="T19" fmla="*/ 0 60000 65536"/>
                <a:gd name="T20" fmla="*/ 0 60000 65536"/>
                <a:gd name="T21" fmla="*/ 0 w 288"/>
                <a:gd name="T22" fmla="*/ 0 h 291"/>
                <a:gd name="T23" fmla="*/ 288 w 288"/>
                <a:gd name="T24" fmla="*/ 291 h 2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291">
                  <a:moveTo>
                    <a:pt x="282" y="0"/>
                  </a:moveTo>
                  <a:cubicBezTo>
                    <a:pt x="0" y="0"/>
                    <a:pt x="0" y="0"/>
                    <a:pt x="0" y="0"/>
                  </a:cubicBezTo>
                  <a:cubicBezTo>
                    <a:pt x="0" y="291"/>
                    <a:pt x="0" y="291"/>
                    <a:pt x="0" y="291"/>
                  </a:cubicBezTo>
                  <a:cubicBezTo>
                    <a:pt x="282" y="291"/>
                    <a:pt x="282" y="291"/>
                    <a:pt x="282" y="291"/>
                  </a:cubicBezTo>
                  <a:cubicBezTo>
                    <a:pt x="285" y="291"/>
                    <a:pt x="288" y="288"/>
                    <a:pt x="288" y="285"/>
                  </a:cubicBezTo>
                  <a:cubicBezTo>
                    <a:pt x="288" y="6"/>
                    <a:pt x="288" y="6"/>
                    <a:pt x="288" y="6"/>
                  </a:cubicBezTo>
                  <a:cubicBezTo>
                    <a:pt x="288" y="3"/>
                    <a:pt x="285" y="0"/>
                    <a:pt x="282"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1" name="Freeform 364"/>
            <p:cNvSpPr>
              <a:spLocks noEditPoints="1" noChangeArrowheads="1"/>
            </p:cNvSpPr>
            <p:nvPr/>
          </p:nvSpPr>
          <p:spPr bwMode="auto">
            <a:xfrm>
              <a:off x="141197" y="44393"/>
              <a:ext cx="548652" cy="546848"/>
            </a:xfrm>
            <a:custGeom>
              <a:avLst/>
              <a:gdLst>
                <a:gd name="T0" fmla="*/ 2147483647 w 247"/>
                <a:gd name="T1" fmla="*/ 0 h 246"/>
                <a:gd name="T2" fmla="*/ 0 w 247"/>
                <a:gd name="T3" fmla="*/ 2147483647 h 246"/>
                <a:gd name="T4" fmla="*/ 2147483647 w 247"/>
                <a:gd name="T5" fmla="*/ 2147483647 h 246"/>
                <a:gd name="T6" fmla="*/ 2147483647 w 247"/>
                <a:gd name="T7" fmla="*/ 2147483647 h 246"/>
                <a:gd name="T8" fmla="*/ 2147483647 w 247"/>
                <a:gd name="T9" fmla="*/ 0 h 246"/>
                <a:gd name="T10" fmla="*/ 2147483647 w 247"/>
                <a:gd name="T11" fmla="*/ 2147483647 h 246"/>
                <a:gd name="T12" fmla="*/ 2147483647 w 247"/>
                <a:gd name="T13" fmla="*/ 2147483647 h 246"/>
                <a:gd name="T14" fmla="*/ 2147483647 w 247"/>
                <a:gd name="T15" fmla="*/ 2147483647 h 246"/>
                <a:gd name="T16" fmla="*/ 2147483647 w 247"/>
                <a:gd name="T17" fmla="*/ 2147483647 h 246"/>
                <a:gd name="T18" fmla="*/ 2147483647 w 247"/>
                <a:gd name="T19" fmla="*/ 2147483647 h 2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7"/>
                <a:gd name="T31" fmla="*/ 0 h 246"/>
                <a:gd name="T32" fmla="*/ 247 w 247"/>
                <a:gd name="T33" fmla="*/ 246 h 2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7" h="246">
                  <a:moveTo>
                    <a:pt x="124" y="0"/>
                  </a:moveTo>
                  <a:cubicBezTo>
                    <a:pt x="56" y="0"/>
                    <a:pt x="0" y="55"/>
                    <a:pt x="0" y="123"/>
                  </a:cubicBezTo>
                  <a:cubicBezTo>
                    <a:pt x="0" y="191"/>
                    <a:pt x="56" y="246"/>
                    <a:pt x="124" y="246"/>
                  </a:cubicBezTo>
                  <a:cubicBezTo>
                    <a:pt x="192" y="246"/>
                    <a:pt x="247" y="191"/>
                    <a:pt x="247" y="123"/>
                  </a:cubicBezTo>
                  <a:cubicBezTo>
                    <a:pt x="247" y="55"/>
                    <a:pt x="192" y="0"/>
                    <a:pt x="124" y="0"/>
                  </a:cubicBezTo>
                  <a:close/>
                  <a:moveTo>
                    <a:pt x="124" y="139"/>
                  </a:moveTo>
                  <a:cubicBezTo>
                    <a:pt x="115" y="139"/>
                    <a:pt x="108" y="132"/>
                    <a:pt x="108" y="123"/>
                  </a:cubicBezTo>
                  <a:cubicBezTo>
                    <a:pt x="108" y="114"/>
                    <a:pt x="115" y="107"/>
                    <a:pt x="124" y="107"/>
                  </a:cubicBezTo>
                  <a:cubicBezTo>
                    <a:pt x="132" y="107"/>
                    <a:pt x="140" y="114"/>
                    <a:pt x="140" y="123"/>
                  </a:cubicBezTo>
                  <a:cubicBezTo>
                    <a:pt x="140" y="132"/>
                    <a:pt x="132" y="139"/>
                    <a:pt x="124" y="139"/>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2" name="Freeform 365"/>
            <p:cNvSpPr>
              <a:spLocks noEditPoints="1" noChangeArrowheads="1"/>
            </p:cNvSpPr>
            <p:nvPr/>
          </p:nvSpPr>
          <p:spPr bwMode="auto">
            <a:xfrm>
              <a:off x="127077" y="28250"/>
              <a:ext cx="578909" cy="579134"/>
            </a:xfrm>
            <a:custGeom>
              <a:avLst/>
              <a:gdLst>
                <a:gd name="T0" fmla="*/ 2147483647 w 260"/>
                <a:gd name="T1" fmla="*/ 0 h 260"/>
                <a:gd name="T2" fmla="*/ 0 w 260"/>
                <a:gd name="T3" fmla="*/ 2147483647 h 260"/>
                <a:gd name="T4" fmla="*/ 2147483647 w 260"/>
                <a:gd name="T5" fmla="*/ 2147483647 h 260"/>
                <a:gd name="T6" fmla="*/ 2147483647 w 260"/>
                <a:gd name="T7" fmla="*/ 2147483647 h 260"/>
                <a:gd name="T8" fmla="*/ 2147483647 w 260"/>
                <a:gd name="T9" fmla="*/ 0 h 260"/>
                <a:gd name="T10" fmla="*/ 2147483647 w 260"/>
                <a:gd name="T11" fmla="*/ 2147483647 h 260"/>
                <a:gd name="T12" fmla="*/ 2147483647 w 260"/>
                <a:gd name="T13" fmla="*/ 2147483647 h 260"/>
                <a:gd name="T14" fmla="*/ 2147483647 w 260"/>
                <a:gd name="T15" fmla="*/ 2147483647 h 260"/>
                <a:gd name="T16" fmla="*/ 2147483647 w 260"/>
                <a:gd name="T17" fmla="*/ 2147483647 h 260"/>
                <a:gd name="T18" fmla="*/ 2147483647 w 260"/>
                <a:gd name="T19" fmla="*/ 2147483647 h 2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0"/>
                <a:gd name="T31" fmla="*/ 0 h 260"/>
                <a:gd name="T32" fmla="*/ 260 w 260"/>
                <a:gd name="T33" fmla="*/ 260 h 2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0" h="260">
                  <a:moveTo>
                    <a:pt x="130" y="0"/>
                  </a:moveTo>
                  <a:cubicBezTo>
                    <a:pt x="58" y="0"/>
                    <a:pt x="0" y="58"/>
                    <a:pt x="0" y="130"/>
                  </a:cubicBezTo>
                  <a:cubicBezTo>
                    <a:pt x="0" y="202"/>
                    <a:pt x="58" y="260"/>
                    <a:pt x="130" y="260"/>
                  </a:cubicBezTo>
                  <a:cubicBezTo>
                    <a:pt x="202" y="260"/>
                    <a:pt x="260" y="202"/>
                    <a:pt x="260" y="130"/>
                  </a:cubicBezTo>
                  <a:cubicBezTo>
                    <a:pt x="260" y="58"/>
                    <a:pt x="202" y="0"/>
                    <a:pt x="130" y="0"/>
                  </a:cubicBezTo>
                  <a:close/>
                  <a:moveTo>
                    <a:pt x="130" y="253"/>
                  </a:moveTo>
                  <a:cubicBezTo>
                    <a:pt x="62" y="253"/>
                    <a:pt x="6" y="198"/>
                    <a:pt x="6" y="130"/>
                  </a:cubicBezTo>
                  <a:cubicBezTo>
                    <a:pt x="6" y="62"/>
                    <a:pt x="62" y="7"/>
                    <a:pt x="130" y="7"/>
                  </a:cubicBezTo>
                  <a:cubicBezTo>
                    <a:pt x="198" y="7"/>
                    <a:pt x="253" y="62"/>
                    <a:pt x="253" y="130"/>
                  </a:cubicBezTo>
                  <a:cubicBezTo>
                    <a:pt x="253" y="198"/>
                    <a:pt x="198" y="253"/>
                    <a:pt x="130" y="253"/>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3" name="Freeform 366"/>
            <p:cNvSpPr>
              <a:spLocks noEditPoints="1" noChangeArrowheads="1"/>
            </p:cNvSpPr>
            <p:nvPr/>
          </p:nvSpPr>
          <p:spPr bwMode="auto">
            <a:xfrm>
              <a:off x="365095" y="268379"/>
              <a:ext cx="100855" cy="100894"/>
            </a:xfrm>
            <a:custGeom>
              <a:avLst/>
              <a:gdLst>
                <a:gd name="T0" fmla="*/ 2147483647 w 45"/>
                <a:gd name="T1" fmla="*/ 0 h 46"/>
                <a:gd name="T2" fmla="*/ 0 w 45"/>
                <a:gd name="T3" fmla="*/ 2147483647 h 46"/>
                <a:gd name="T4" fmla="*/ 2147483647 w 45"/>
                <a:gd name="T5" fmla="*/ 2147483647 h 46"/>
                <a:gd name="T6" fmla="*/ 2147483647 w 45"/>
                <a:gd name="T7" fmla="*/ 2147483647 h 46"/>
                <a:gd name="T8" fmla="*/ 2147483647 w 45"/>
                <a:gd name="T9" fmla="*/ 0 h 46"/>
                <a:gd name="T10" fmla="*/ 2147483647 w 45"/>
                <a:gd name="T11" fmla="*/ 2147483647 h 46"/>
                <a:gd name="T12" fmla="*/ 2147483647 w 45"/>
                <a:gd name="T13" fmla="*/ 2147483647 h 46"/>
                <a:gd name="T14" fmla="*/ 2147483647 w 45"/>
                <a:gd name="T15" fmla="*/ 2147483647 h 46"/>
                <a:gd name="T16" fmla="*/ 2147483647 w 45"/>
                <a:gd name="T17" fmla="*/ 2147483647 h 46"/>
                <a:gd name="T18" fmla="*/ 2147483647 w 45"/>
                <a:gd name="T19" fmla="*/ 2147483647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6"/>
                <a:gd name="T32" fmla="*/ 45 w 45"/>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6">
                  <a:moveTo>
                    <a:pt x="23" y="0"/>
                  </a:moveTo>
                  <a:cubicBezTo>
                    <a:pt x="10" y="0"/>
                    <a:pt x="0" y="11"/>
                    <a:pt x="0" y="23"/>
                  </a:cubicBezTo>
                  <a:cubicBezTo>
                    <a:pt x="0" y="36"/>
                    <a:pt x="10" y="46"/>
                    <a:pt x="23" y="46"/>
                  </a:cubicBezTo>
                  <a:cubicBezTo>
                    <a:pt x="35" y="46"/>
                    <a:pt x="45" y="36"/>
                    <a:pt x="45" y="23"/>
                  </a:cubicBezTo>
                  <a:cubicBezTo>
                    <a:pt x="45" y="11"/>
                    <a:pt x="35" y="0"/>
                    <a:pt x="23" y="0"/>
                  </a:cubicBezTo>
                  <a:close/>
                  <a:moveTo>
                    <a:pt x="23" y="38"/>
                  </a:moveTo>
                  <a:cubicBezTo>
                    <a:pt x="15" y="38"/>
                    <a:pt x="8" y="31"/>
                    <a:pt x="8" y="23"/>
                  </a:cubicBezTo>
                  <a:cubicBezTo>
                    <a:pt x="8" y="15"/>
                    <a:pt x="15" y="8"/>
                    <a:pt x="23" y="8"/>
                  </a:cubicBezTo>
                  <a:cubicBezTo>
                    <a:pt x="31" y="8"/>
                    <a:pt x="37" y="15"/>
                    <a:pt x="37" y="23"/>
                  </a:cubicBezTo>
                  <a:cubicBezTo>
                    <a:pt x="37" y="31"/>
                    <a:pt x="31" y="38"/>
                    <a:pt x="23" y="38"/>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4" name="Freeform 367"/>
            <p:cNvSpPr>
              <a:spLocks noEditPoints="1" noChangeArrowheads="1"/>
            </p:cNvSpPr>
            <p:nvPr/>
          </p:nvSpPr>
          <p:spPr bwMode="auto">
            <a:xfrm>
              <a:off x="357027" y="260308"/>
              <a:ext cx="116992" cy="117037"/>
            </a:xfrm>
            <a:custGeom>
              <a:avLst/>
              <a:gdLst>
                <a:gd name="T0" fmla="*/ 2147483647 w 52"/>
                <a:gd name="T1" fmla="*/ 0 h 52"/>
                <a:gd name="T2" fmla="*/ 0 w 52"/>
                <a:gd name="T3" fmla="*/ 2147483647 h 52"/>
                <a:gd name="T4" fmla="*/ 2147483647 w 52"/>
                <a:gd name="T5" fmla="*/ 2147483647 h 52"/>
                <a:gd name="T6" fmla="*/ 2147483647 w 52"/>
                <a:gd name="T7" fmla="*/ 2147483647 h 52"/>
                <a:gd name="T8" fmla="*/ 2147483647 w 52"/>
                <a:gd name="T9" fmla="*/ 0 h 52"/>
                <a:gd name="T10" fmla="*/ 2147483647 w 52"/>
                <a:gd name="T11" fmla="*/ 2147483647 h 52"/>
                <a:gd name="T12" fmla="*/ 2147483647 w 52"/>
                <a:gd name="T13" fmla="*/ 2147483647 h 52"/>
                <a:gd name="T14" fmla="*/ 2147483647 w 52"/>
                <a:gd name="T15" fmla="*/ 2147483647 h 52"/>
                <a:gd name="T16" fmla="*/ 2147483647 w 52"/>
                <a:gd name="T17" fmla="*/ 2147483647 h 52"/>
                <a:gd name="T18" fmla="*/ 2147483647 w 52"/>
                <a:gd name="T19" fmla="*/ 2147483647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52"/>
                <a:gd name="T32" fmla="*/ 52 w 52"/>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52">
                  <a:moveTo>
                    <a:pt x="26" y="0"/>
                  </a:moveTo>
                  <a:cubicBezTo>
                    <a:pt x="11" y="0"/>
                    <a:pt x="0" y="12"/>
                    <a:pt x="0" y="26"/>
                  </a:cubicBezTo>
                  <a:cubicBezTo>
                    <a:pt x="0" y="41"/>
                    <a:pt x="11" y="52"/>
                    <a:pt x="26" y="52"/>
                  </a:cubicBezTo>
                  <a:cubicBezTo>
                    <a:pt x="40" y="52"/>
                    <a:pt x="52" y="41"/>
                    <a:pt x="52" y="26"/>
                  </a:cubicBezTo>
                  <a:cubicBezTo>
                    <a:pt x="52" y="12"/>
                    <a:pt x="40" y="0"/>
                    <a:pt x="26" y="0"/>
                  </a:cubicBezTo>
                  <a:close/>
                  <a:moveTo>
                    <a:pt x="26" y="49"/>
                  </a:moveTo>
                  <a:cubicBezTo>
                    <a:pt x="13" y="49"/>
                    <a:pt x="3" y="39"/>
                    <a:pt x="3" y="26"/>
                  </a:cubicBezTo>
                  <a:cubicBezTo>
                    <a:pt x="3" y="14"/>
                    <a:pt x="13" y="3"/>
                    <a:pt x="26" y="3"/>
                  </a:cubicBezTo>
                  <a:cubicBezTo>
                    <a:pt x="38" y="3"/>
                    <a:pt x="48" y="14"/>
                    <a:pt x="48" y="26"/>
                  </a:cubicBezTo>
                  <a:cubicBezTo>
                    <a:pt x="48" y="39"/>
                    <a:pt x="38" y="49"/>
                    <a:pt x="26" y="49"/>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5" name="Freeform 368"/>
            <p:cNvSpPr>
              <a:spLocks noChangeArrowheads="1"/>
            </p:cNvSpPr>
            <p:nvPr/>
          </p:nvSpPr>
          <p:spPr bwMode="auto">
            <a:xfrm>
              <a:off x="242052" y="106949"/>
              <a:ext cx="494190" cy="540793"/>
            </a:xfrm>
            <a:custGeom>
              <a:avLst/>
              <a:gdLst>
                <a:gd name="T0" fmla="*/ 2147483647 w 222"/>
                <a:gd name="T1" fmla="*/ 0 h 243"/>
                <a:gd name="T2" fmla="*/ 2147483647 w 222"/>
                <a:gd name="T3" fmla="*/ 0 h 243"/>
                <a:gd name="T4" fmla="*/ 2147483647 w 222"/>
                <a:gd name="T5" fmla="*/ 2147483647 h 243"/>
                <a:gd name="T6" fmla="*/ 2147483647 w 222"/>
                <a:gd name="T7" fmla="*/ 2147483647 h 243"/>
                <a:gd name="T8" fmla="*/ 0 w 222"/>
                <a:gd name="T9" fmla="*/ 2147483647 h 243"/>
                <a:gd name="T10" fmla="*/ 0 w 222"/>
                <a:gd name="T11" fmla="*/ 2147483647 h 243"/>
                <a:gd name="T12" fmla="*/ 2147483647 w 222"/>
                <a:gd name="T13" fmla="*/ 2147483647 h 243"/>
                <a:gd name="T14" fmla="*/ 2147483647 w 222"/>
                <a:gd name="T15" fmla="*/ 2147483647 h 243"/>
                <a:gd name="T16" fmla="*/ 2147483647 w 222"/>
                <a:gd name="T17" fmla="*/ 2147483647 h 243"/>
                <a:gd name="T18" fmla="*/ 2147483647 w 222"/>
                <a:gd name="T19" fmla="*/ 2147483647 h 243"/>
                <a:gd name="T20" fmla="*/ 2147483647 w 222"/>
                <a:gd name="T21" fmla="*/ 0 h 2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2"/>
                <a:gd name="T34" fmla="*/ 0 h 243"/>
                <a:gd name="T35" fmla="*/ 222 w 222"/>
                <a:gd name="T36" fmla="*/ 243 h 2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2" h="243">
                  <a:moveTo>
                    <a:pt x="167" y="0"/>
                  </a:moveTo>
                  <a:cubicBezTo>
                    <a:pt x="167" y="0"/>
                    <a:pt x="167" y="0"/>
                    <a:pt x="167" y="0"/>
                  </a:cubicBezTo>
                  <a:cubicBezTo>
                    <a:pt x="192" y="24"/>
                    <a:pt x="208" y="58"/>
                    <a:pt x="208" y="95"/>
                  </a:cubicBezTo>
                  <a:cubicBezTo>
                    <a:pt x="208" y="167"/>
                    <a:pt x="150" y="225"/>
                    <a:pt x="78" y="225"/>
                  </a:cubicBezTo>
                  <a:cubicBezTo>
                    <a:pt x="49" y="225"/>
                    <a:pt x="22" y="216"/>
                    <a:pt x="0" y="200"/>
                  </a:cubicBezTo>
                  <a:cubicBezTo>
                    <a:pt x="0" y="200"/>
                    <a:pt x="0" y="200"/>
                    <a:pt x="0" y="200"/>
                  </a:cubicBezTo>
                  <a:cubicBezTo>
                    <a:pt x="43" y="243"/>
                    <a:pt x="43" y="243"/>
                    <a:pt x="43" y="243"/>
                  </a:cubicBezTo>
                  <a:cubicBezTo>
                    <a:pt x="216" y="243"/>
                    <a:pt x="216" y="243"/>
                    <a:pt x="216" y="243"/>
                  </a:cubicBezTo>
                  <a:cubicBezTo>
                    <a:pt x="219" y="243"/>
                    <a:pt x="222" y="240"/>
                    <a:pt x="222" y="237"/>
                  </a:cubicBezTo>
                  <a:cubicBezTo>
                    <a:pt x="222" y="55"/>
                    <a:pt x="222" y="55"/>
                    <a:pt x="222" y="55"/>
                  </a:cubicBezTo>
                  <a:lnTo>
                    <a:pt x="167"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31</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609600" y="730250"/>
            <a:ext cx="112642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Đặt </a:t>
            </a:r>
            <a:r>
              <a:rPr lang="vi-VN" altLang="zh-CN" sz="4000" dirty="0" smtClean="0">
                <a:solidFill>
                  <a:srgbClr val="FFFFFF"/>
                </a:solidFill>
                <a:latin typeface="Microsoft YaHei" panose="020B0503020204020204" pitchFamily="34" charset="-122"/>
                <a:ea typeface="Microsoft YaHei" panose="020B0503020204020204" pitchFamily="34" charset="-122"/>
              </a:rPr>
              <a:t>quyền trên tập tin/thư </a:t>
            </a:r>
            <a:r>
              <a:rPr lang="vi-VN" altLang="zh-CN" sz="4000" dirty="0" smtClean="0">
                <a:solidFill>
                  <a:srgbClr val="FFFFFF"/>
                </a:solidFill>
                <a:latin typeface="Microsoft YaHei" panose="020B0503020204020204" pitchFamily="34" charset="-122"/>
                <a:ea typeface="Microsoft YaHei" panose="020B0503020204020204" pitchFamily="34" charset="-122"/>
              </a:rPr>
              <a:t>mục</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L="342900" marR="0" lvl="0" indent="-342900" defTabSz="914400" rtl="0" eaLnBrk="0" fontAlgn="base" latinLnBrk="0" hangingPunct="0">
              <a:lnSpc>
                <a:spcPct val="150000"/>
              </a:lnSpc>
              <a:spcBef>
                <a:spcPct val="0"/>
              </a:spcBef>
              <a:spcAft>
                <a:spcPct val="0"/>
              </a:spcAft>
              <a:buClrTx/>
              <a:buSzTx/>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sym typeface="+mn-ea"/>
              </a:rPr>
              <a:t>Thay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đổi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sở</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hữu</a:t>
            </a:r>
            <a:r>
              <a:rPr lang="en-US" sz="2400" dirty="0">
                <a:solidFill>
                  <a:schemeClr val="bg1"/>
                </a:solidFill>
                <a:latin typeface="Microsoft YaHei" panose="020B0503020204020204" pitchFamily="34" charset="-122"/>
                <a:ea typeface="Microsoft YaHei" panose="020B0503020204020204" pitchFamily="34" charset="-122"/>
                <a:sym typeface="+mn-ea"/>
              </a:rPr>
              <a:t> file: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chown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phép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chuyển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sở</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hữu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file sang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người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khác</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Ví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Câu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sau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chuyển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quyền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sở</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hữu</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mydata</a:t>
            </a:r>
            <a:r>
              <a:rPr lang="en-US" sz="2400" dirty="0">
                <a:solidFill>
                  <a:schemeClr val="bg1"/>
                </a:solidFill>
                <a:latin typeface="Microsoft YaHei" panose="020B0503020204020204" pitchFamily="34" charset="-122"/>
                <a:ea typeface="Microsoft YaHei" panose="020B0503020204020204" pitchFamily="34" charset="-122"/>
                <a:sym typeface="+mn-ea"/>
              </a:rPr>
              <a:t> sang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người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tuan</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ls -l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mydata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rw</a:t>
            </a:r>
            <a:r>
              <a:rPr lang="en-US" sz="2400" dirty="0">
                <a:solidFill>
                  <a:schemeClr val="bg1"/>
                </a:solidFill>
                <a:latin typeface="Microsoft YaHei" panose="020B0503020204020204" pitchFamily="34" charset="-122"/>
                <a:ea typeface="Microsoft YaHei" panose="020B0503020204020204" pitchFamily="34" charset="-122"/>
                <a:sym typeface="+mn-ea"/>
              </a:rPr>
              <a:t>-r--r-- 1 </a:t>
            </a:r>
            <a:r>
              <a:rPr lang="en-US" sz="2400" dirty="0" err="1">
                <a:solidFill>
                  <a:schemeClr val="bg1"/>
                </a:solidFill>
                <a:latin typeface="Microsoft YaHei" panose="020B0503020204020204" pitchFamily="34" charset="-122"/>
                <a:ea typeface="Microsoft YaHei" panose="020B0503020204020204" pitchFamily="34" charset="-122"/>
                <a:sym typeface="+mn-ea"/>
              </a:rPr>
              <a:t>nga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tinhoc</a:t>
            </a:r>
            <a:r>
              <a:rPr lang="en-US" sz="2400" dirty="0">
                <a:solidFill>
                  <a:schemeClr val="bg1"/>
                </a:solidFill>
                <a:latin typeface="Microsoft YaHei" panose="020B0503020204020204" pitchFamily="34" charset="-122"/>
                <a:ea typeface="Microsoft YaHei" panose="020B0503020204020204" pitchFamily="34" charset="-122"/>
                <a:sym typeface="+mn-ea"/>
              </a:rPr>
              <a:t> 207 Feb 15 11:53 </a:t>
            </a:r>
            <a:r>
              <a:rPr lang="en-US" sz="2400" dirty="0" err="1">
                <a:solidFill>
                  <a:schemeClr val="bg1"/>
                </a:solidFill>
                <a:latin typeface="Microsoft YaHei" panose="020B0503020204020204" pitchFamily="34" charset="-122"/>
                <a:ea typeface="Microsoft YaHei" panose="020B0503020204020204" pitchFamily="34" charset="-122"/>
                <a:sym typeface="+mn-ea"/>
              </a:rPr>
              <a:t>mydata</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chown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tuan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mydata</a:t>
            </a:r>
            <a:r>
              <a:rPr lang="en-US" sz="2400" dirty="0">
                <a:solidFill>
                  <a:schemeClr val="bg1"/>
                </a:solidFill>
                <a:latin typeface="Microsoft YaHei" panose="020B0503020204020204" pitchFamily="34" charset="-122"/>
                <a:ea typeface="Microsoft YaHei" panose="020B0503020204020204" pitchFamily="34" charset="-122"/>
                <a:sym typeface="+mn-ea"/>
              </a:rPr>
              <a:t>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a:solidFill>
                  <a:schemeClr val="bg1"/>
                </a:solidFill>
                <a:latin typeface="Microsoft YaHei" panose="020B0503020204020204" pitchFamily="34" charset="-122"/>
                <a:ea typeface="Microsoft YaHei" panose="020B0503020204020204" pitchFamily="34" charset="-122"/>
                <a:sym typeface="+mn-ea"/>
              </a:rPr>
              <a:t>$ ls -l </a:t>
            </a:r>
            <a:br>
              <a:rPr lang="en-US" sz="2400" dirty="0">
                <a:solidFill>
                  <a:schemeClr val="bg1"/>
                </a:solidFill>
                <a:latin typeface="Microsoft YaHei" panose="020B0503020204020204" pitchFamily="34" charset="-122"/>
                <a:ea typeface="Microsoft YaHei" panose="020B0503020204020204" pitchFamily="34" charset="-122"/>
                <a:sym typeface="+mn-ea"/>
              </a:rPr>
            </a:br>
            <a:r>
              <a:rPr lang="en-US" sz="2400" dirty="0" err="1">
                <a:solidFill>
                  <a:schemeClr val="bg1"/>
                </a:solidFill>
                <a:latin typeface="Microsoft YaHei" panose="020B0503020204020204" pitchFamily="34" charset="-122"/>
                <a:ea typeface="Microsoft YaHei" panose="020B0503020204020204" pitchFamily="34" charset="-122"/>
                <a:sym typeface="+mn-ea"/>
              </a:rPr>
              <a:t>mydata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rw</a:t>
            </a:r>
            <a:r>
              <a:rPr lang="en-US" sz="2400" dirty="0">
                <a:solidFill>
                  <a:schemeClr val="bg1"/>
                </a:solidFill>
                <a:latin typeface="Microsoft YaHei" panose="020B0503020204020204" pitchFamily="34" charset="-122"/>
                <a:ea typeface="Microsoft YaHei" panose="020B0503020204020204" pitchFamily="34" charset="-122"/>
                <a:sym typeface="+mn-ea"/>
              </a:rPr>
              <a:t>-r--r-- 1 </a:t>
            </a:r>
            <a:r>
              <a:rPr lang="en-US" sz="2400" dirty="0" err="1">
                <a:solidFill>
                  <a:schemeClr val="bg1"/>
                </a:solidFill>
                <a:latin typeface="Microsoft YaHei" panose="020B0503020204020204" pitchFamily="34" charset="-122"/>
                <a:ea typeface="Microsoft YaHei" panose="020B0503020204020204" pitchFamily="34" charset="-122"/>
                <a:sym typeface="+mn-ea"/>
              </a:rPr>
              <a:t>tuan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tinhoc</a:t>
            </a:r>
            <a:r>
              <a:rPr lang="en-US" sz="2400" dirty="0">
                <a:solidFill>
                  <a:schemeClr val="bg1"/>
                </a:solidFill>
                <a:latin typeface="Microsoft YaHei" panose="020B0503020204020204" pitchFamily="34" charset="-122"/>
                <a:ea typeface="Microsoft YaHei" panose="020B0503020204020204" pitchFamily="34" charset="-122"/>
                <a:sym typeface="+mn-ea"/>
              </a:rPr>
              <a:t> 207 Feb 15 11:53 </a:t>
            </a:r>
            <a:r>
              <a:rPr lang="en-US" sz="2400" dirty="0" err="1">
                <a:solidFill>
                  <a:schemeClr val="bg1"/>
                </a:solidFill>
                <a:latin typeface="Microsoft YaHei" panose="020B0503020204020204" pitchFamily="34" charset="-122"/>
                <a:ea typeface="Microsoft YaHei" panose="020B0503020204020204" pitchFamily="34" charset="-122"/>
                <a:sym typeface="+mn-ea"/>
              </a:rPr>
              <a:t>mydata</a:t>
            </a:r>
            <a:r>
              <a:rPr lang="en-US" sz="2400" dirty="0">
                <a:solidFill>
                  <a:schemeClr val="bg1"/>
                </a:solidFill>
                <a:latin typeface="Microsoft YaHei" panose="020B0503020204020204" pitchFamily="34" charset="-122"/>
                <a:ea typeface="Microsoft YaHei" panose="020B0503020204020204" pitchFamily="34" charset="-122"/>
                <a:sym typeface="+mn-ea"/>
              </a:rPr>
              <a:t> </a:t>
            </a:r>
            <a:endParaRPr lang="en-US" sz="2400" b="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grpSp>
        <p:nvGrpSpPr>
          <p:cNvPr id="448" name="组合 1228"/>
          <p:cNvGrpSpPr/>
          <p:nvPr/>
        </p:nvGrpSpPr>
        <p:grpSpPr bwMode="auto">
          <a:xfrm>
            <a:off x="448310" y="748665"/>
            <a:ext cx="646430" cy="569595"/>
            <a:chOff x="0" y="0"/>
            <a:chExt cx="736242" cy="647742"/>
          </a:xfrm>
          <a:solidFill>
            <a:schemeClr val="bg1"/>
          </a:solidFill>
        </p:grpSpPr>
        <p:sp>
          <p:nvSpPr>
            <p:cNvPr id="449" name="Freeform 362"/>
            <p:cNvSpPr>
              <a:spLocks noChangeArrowheads="1"/>
            </p:cNvSpPr>
            <p:nvPr/>
          </p:nvSpPr>
          <p:spPr bwMode="auto">
            <a:xfrm>
              <a:off x="0" y="0"/>
              <a:ext cx="94803" cy="647742"/>
            </a:xfrm>
            <a:custGeom>
              <a:avLst/>
              <a:gdLst>
                <a:gd name="T0" fmla="*/ 2147483647 w 43"/>
                <a:gd name="T1" fmla="*/ 0 h 291"/>
                <a:gd name="T2" fmla="*/ 0 w 43"/>
                <a:gd name="T3" fmla="*/ 2147483647 h 291"/>
                <a:gd name="T4" fmla="*/ 0 w 43"/>
                <a:gd name="T5" fmla="*/ 2147483647 h 291"/>
                <a:gd name="T6" fmla="*/ 2147483647 w 43"/>
                <a:gd name="T7" fmla="*/ 2147483647 h 291"/>
                <a:gd name="T8" fmla="*/ 2147483647 w 43"/>
                <a:gd name="T9" fmla="*/ 2147483647 h 291"/>
                <a:gd name="T10" fmla="*/ 2147483647 w 43"/>
                <a:gd name="T11" fmla="*/ 0 h 291"/>
                <a:gd name="T12" fmla="*/ 2147483647 w 43"/>
                <a:gd name="T13" fmla="*/ 0 h 291"/>
                <a:gd name="T14" fmla="*/ 0 60000 65536"/>
                <a:gd name="T15" fmla="*/ 0 60000 65536"/>
                <a:gd name="T16" fmla="*/ 0 60000 65536"/>
                <a:gd name="T17" fmla="*/ 0 60000 65536"/>
                <a:gd name="T18" fmla="*/ 0 60000 65536"/>
                <a:gd name="T19" fmla="*/ 0 60000 65536"/>
                <a:gd name="T20" fmla="*/ 0 60000 65536"/>
                <a:gd name="T21" fmla="*/ 0 w 43"/>
                <a:gd name="T22" fmla="*/ 0 h 291"/>
                <a:gd name="T23" fmla="*/ 43 w 43"/>
                <a:gd name="T24" fmla="*/ 291 h 2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291">
                  <a:moveTo>
                    <a:pt x="6" y="0"/>
                  </a:moveTo>
                  <a:cubicBezTo>
                    <a:pt x="3" y="0"/>
                    <a:pt x="0" y="3"/>
                    <a:pt x="0" y="6"/>
                  </a:cubicBezTo>
                  <a:cubicBezTo>
                    <a:pt x="0" y="285"/>
                    <a:pt x="0" y="285"/>
                    <a:pt x="0" y="285"/>
                  </a:cubicBezTo>
                  <a:cubicBezTo>
                    <a:pt x="0" y="288"/>
                    <a:pt x="3" y="291"/>
                    <a:pt x="6" y="291"/>
                  </a:cubicBezTo>
                  <a:cubicBezTo>
                    <a:pt x="43" y="291"/>
                    <a:pt x="43" y="291"/>
                    <a:pt x="43" y="291"/>
                  </a:cubicBezTo>
                  <a:cubicBezTo>
                    <a:pt x="43" y="0"/>
                    <a:pt x="43" y="0"/>
                    <a:pt x="43" y="0"/>
                  </a:cubicBezTo>
                  <a:lnTo>
                    <a:pt x="6"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0" name="Freeform 363"/>
            <p:cNvSpPr>
              <a:spLocks noChangeArrowheads="1"/>
            </p:cNvSpPr>
            <p:nvPr/>
          </p:nvSpPr>
          <p:spPr bwMode="auto">
            <a:xfrm>
              <a:off x="94803" y="0"/>
              <a:ext cx="641439" cy="647742"/>
            </a:xfrm>
            <a:custGeom>
              <a:avLst/>
              <a:gdLst>
                <a:gd name="T0" fmla="*/ 2147483647 w 288"/>
                <a:gd name="T1" fmla="*/ 0 h 291"/>
                <a:gd name="T2" fmla="*/ 0 w 288"/>
                <a:gd name="T3" fmla="*/ 0 h 291"/>
                <a:gd name="T4" fmla="*/ 0 w 288"/>
                <a:gd name="T5" fmla="*/ 2147483647 h 291"/>
                <a:gd name="T6" fmla="*/ 2147483647 w 288"/>
                <a:gd name="T7" fmla="*/ 2147483647 h 291"/>
                <a:gd name="T8" fmla="*/ 2147483647 w 288"/>
                <a:gd name="T9" fmla="*/ 2147483647 h 291"/>
                <a:gd name="T10" fmla="*/ 2147483647 w 288"/>
                <a:gd name="T11" fmla="*/ 2147483647 h 291"/>
                <a:gd name="T12" fmla="*/ 2147483647 w 288"/>
                <a:gd name="T13" fmla="*/ 0 h 291"/>
                <a:gd name="T14" fmla="*/ 0 60000 65536"/>
                <a:gd name="T15" fmla="*/ 0 60000 65536"/>
                <a:gd name="T16" fmla="*/ 0 60000 65536"/>
                <a:gd name="T17" fmla="*/ 0 60000 65536"/>
                <a:gd name="T18" fmla="*/ 0 60000 65536"/>
                <a:gd name="T19" fmla="*/ 0 60000 65536"/>
                <a:gd name="T20" fmla="*/ 0 60000 65536"/>
                <a:gd name="T21" fmla="*/ 0 w 288"/>
                <a:gd name="T22" fmla="*/ 0 h 291"/>
                <a:gd name="T23" fmla="*/ 288 w 288"/>
                <a:gd name="T24" fmla="*/ 291 h 2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291">
                  <a:moveTo>
                    <a:pt x="282" y="0"/>
                  </a:moveTo>
                  <a:cubicBezTo>
                    <a:pt x="0" y="0"/>
                    <a:pt x="0" y="0"/>
                    <a:pt x="0" y="0"/>
                  </a:cubicBezTo>
                  <a:cubicBezTo>
                    <a:pt x="0" y="291"/>
                    <a:pt x="0" y="291"/>
                    <a:pt x="0" y="291"/>
                  </a:cubicBezTo>
                  <a:cubicBezTo>
                    <a:pt x="282" y="291"/>
                    <a:pt x="282" y="291"/>
                    <a:pt x="282" y="291"/>
                  </a:cubicBezTo>
                  <a:cubicBezTo>
                    <a:pt x="285" y="291"/>
                    <a:pt x="288" y="288"/>
                    <a:pt x="288" y="285"/>
                  </a:cubicBezTo>
                  <a:cubicBezTo>
                    <a:pt x="288" y="6"/>
                    <a:pt x="288" y="6"/>
                    <a:pt x="288" y="6"/>
                  </a:cubicBezTo>
                  <a:cubicBezTo>
                    <a:pt x="288" y="3"/>
                    <a:pt x="285" y="0"/>
                    <a:pt x="282" y="0"/>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1" name="Freeform 364"/>
            <p:cNvSpPr>
              <a:spLocks noEditPoints="1" noChangeArrowheads="1"/>
            </p:cNvSpPr>
            <p:nvPr/>
          </p:nvSpPr>
          <p:spPr bwMode="auto">
            <a:xfrm>
              <a:off x="141197" y="44393"/>
              <a:ext cx="548652" cy="546848"/>
            </a:xfrm>
            <a:custGeom>
              <a:avLst/>
              <a:gdLst>
                <a:gd name="T0" fmla="*/ 2147483647 w 247"/>
                <a:gd name="T1" fmla="*/ 0 h 246"/>
                <a:gd name="T2" fmla="*/ 0 w 247"/>
                <a:gd name="T3" fmla="*/ 2147483647 h 246"/>
                <a:gd name="T4" fmla="*/ 2147483647 w 247"/>
                <a:gd name="T5" fmla="*/ 2147483647 h 246"/>
                <a:gd name="T6" fmla="*/ 2147483647 w 247"/>
                <a:gd name="T7" fmla="*/ 2147483647 h 246"/>
                <a:gd name="T8" fmla="*/ 2147483647 w 247"/>
                <a:gd name="T9" fmla="*/ 0 h 246"/>
                <a:gd name="T10" fmla="*/ 2147483647 w 247"/>
                <a:gd name="T11" fmla="*/ 2147483647 h 246"/>
                <a:gd name="T12" fmla="*/ 2147483647 w 247"/>
                <a:gd name="T13" fmla="*/ 2147483647 h 246"/>
                <a:gd name="T14" fmla="*/ 2147483647 w 247"/>
                <a:gd name="T15" fmla="*/ 2147483647 h 246"/>
                <a:gd name="T16" fmla="*/ 2147483647 w 247"/>
                <a:gd name="T17" fmla="*/ 2147483647 h 246"/>
                <a:gd name="T18" fmla="*/ 2147483647 w 247"/>
                <a:gd name="T19" fmla="*/ 2147483647 h 2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7"/>
                <a:gd name="T31" fmla="*/ 0 h 246"/>
                <a:gd name="T32" fmla="*/ 247 w 247"/>
                <a:gd name="T33" fmla="*/ 246 h 2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7" h="246">
                  <a:moveTo>
                    <a:pt x="124" y="0"/>
                  </a:moveTo>
                  <a:cubicBezTo>
                    <a:pt x="56" y="0"/>
                    <a:pt x="0" y="55"/>
                    <a:pt x="0" y="123"/>
                  </a:cubicBezTo>
                  <a:cubicBezTo>
                    <a:pt x="0" y="191"/>
                    <a:pt x="56" y="246"/>
                    <a:pt x="124" y="246"/>
                  </a:cubicBezTo>
                  <a:cubicBezTo>
                    <a:pt x="192" y="246"/>
                    <a:pt x="247" y="191"/>
                    <a:pt x="247" y="123"/>
                  </a:cubicBezTo>
                  <a:cubicBezTo>
                    <a:pt x="247" y="55"/>
                    <a:pt x="192" y="0"/>
                    <a:pt x="124" y="0"/>
                  </a:cubicBezTo>
                  <a:close/>
                  <a:moveTo>
                    <a:pt x="124" y="139"/>
                  </a:moveTo>
                  <a:cubicBezTo>
                    <a:pt x="115" y="139"/>
                    <a:pt x="108" y="132"/>
                    <a:pt x="108" y="123"/>
                  </a:cubicBezTo>
                  <a:cubicBezTo>
                    <a:pt x="108" y="114"/>
                    <a:pt x="115" y="107"/>
                    <a:pt x="124" y="107"/>
                  </a:cubicBezTo>
                  <a:cubicBezTo>
                    <a:pt x="132" y="107"/>
                    <a:pt x="140" y="114"/>
                    <a:pt x="140" y="123"/>
                  </a:cubicBezTo>
                  <a:cubicBezTo>
                    <a:pt x="140" y="132"/>
                    <a:pt x="132" y="139"/>
                    <a:pt x="124" y="139"/>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2" name="Freeform 365"/>
            <p:cNvSpPr>
              <a:spLocks noEditPoints="1" noChangeArrowheads="1"/>
            </p:cNvSpPr>
            <p:nvPr/>
          </p:nvSpPr>
          <p:spPr bwMode="auto">
            <a:xfrm>
              <a:off x="127077" y="28250"/>
              <a:ext cx="578909" cy="579134"/>
            </a:xfrm>
            <a:custGeom>
              <a:avLst/>
              <a:gdLst>
                <a:gd name="T0" fmla="*/ 2147483647 w 260"/>
                <a:gd name="T1" fmla="*/ 0 h 260"/>
                <a:gd name="T2" fmla="*/ 0 w 260"/>
                <a:gd name="T3" fmla="*/ 2147483647 h 260"/>
                <a:gd name="T4" fmla="*/ 2147483647 w 260"/>
                <a:gd name="T5" fmla="*/ 2147483647 h 260"/>
                <a:gd name="T6" fmla="*/ 2147483647 w 260"/>
                <a:gd name="T7" fmla="*/ 2147483647 h 260"/>
                <a:gd name="T8" fmla="*/ 2147483647 w 260"/>
                <a:gd name="T9" fmla="*/ 0 h 260"/>
                <a:gd name="T10" fmla="*/ 2147483647 w 260"/>
                <a:gd name="T11" fmla="*/ 2147483647 h 260"/>
                <a:gd name="T12" fmla="*/ 2147483647 w 260"/>
                <a:gd name="T13" fmla="*/ 2147483647 h 260"/>
                <a:gd name="T14" fmla="*/ 2147483647 w 260"/>
                <a:gd name="T15" fmla="*/ 2147483647 h 260"/>
                <a:gd name="T16" fmla="*/ 2147483647 w 260"/>
                <a:gd name="T17" fmla="*/ 2147483647 h 260"/>
                <a:gd name="T18" fmla="*/ 2147483647 w 260"/>
                <a:gd name="T19" fmla="*/ 2147483647 h 2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0"/>
                <a:gd name="T31" fmla="*/ 0 h 260"/>
                <a:gd name="T32" fmla="*/ 260 w 260"/>
                <a:gd name="T33" fmla="*/ 260 h 2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0" h="260">
                  <a:moveTo>
                    <a:pt x="130" y="0"/>
                  </a:moveTo>
                  <a:cubicBezTo>
                    <a:pt x="58" y="0"/>
                    <a:pt x="0" y="58"/>
                    <a:pt x="0" y="130"/>
                  </a:cubicBezTo>
                  <a:cubicBezTo>
                    <a:pt x="0" y="202"/>
                    <a:pt x="58" y="260"/>
                    <a:pt x="130" y="260"/>
                  </a:cubicBezTo>
                  <a:cubicBezTo>
                    <a:pt x="202" y="260"/>
                    <a:pt x="260" y="202"/>
                    <a:pt x="260" y="130"/>
                  </a:cubicBezTo>
                  <a:cubicBezTo>
                    <a:pt x="260" y="58"/>
                    <a:pt x="202" y="0"/>
                    <a:pt x="130" y="0"/>
                  </a:cubicBezTo>
                  <a:close/>
                  <a:moveTo>
                    <a:pt x="130" y="253"/>
                  </a:moveTo>
                  <a:cubicBezTo>
                    <a:pt x="62" y="253"/>
                    <a:pt x="6" y="198"/>
                    <a:pt x="6" y="130"/>
                  </a:cubicBezTo>
                  <a:cubicBezTo>
                    <a:pt x="6" y="62"/>
                    <a:pt x="62" y="7"/>
                    <a:pt x="130" y="7"/>
                  </a:cubicBezTo>
                  <a:cubicBezTo>
                    <a:pt x="198" y="7"/>
                    <a:pt x="253" y="62"/>
                    <a:pt x="253" y="130"/>
                  </a:cubicBezTo>
                  <a:cubicBezTo>
                    <a:pt x="253" y="198"/>
                    <a:pt x="198" y="253"/>
                    <a:pt x="130" y="253"/>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3" name="Freeform 366"/>
            <p:cNvSpPr>
              <a:spLocks noEditPoints="1" noChangeArrowheads="1"/>
            </p:cNvSpPr>
            <p:nvPr/>
          </p:nvSpPr>
          <p:spPr bwMode="auto">
            <a:xfrm>
              <a:off x="365095" y="268379"/>
              <a:ext cx="100855" cy="100894"/>
            </a:xfrm>
            <a:custGeom>
              <a:avLst/>
              <a:gdLst>
                <a:gd name="T0" fmla="*/ 2147483647 w 45"/>
                <a:gd name="T1" fmla="*/ 0 h 46"/>
                <a:gd name="T2" fmla="*/ 0 w 45"/>
                <a:gd name="T3" fmla="*/ 2147483647 h 46"/>
                <a:gd name="T4" fmla="*/ 2147483647 w 45"/>
                <a:gd name="T5" fmla="*/ 2147483647 h 46"/>
                <a:gd name="T6" fmla="*/ 2147483647 w 45"/>
                <a:gd name="T7" fmla="*/ 2147483647 h 46"/>
                <a:gd name="T8" fmla="*/ 2147483647 w 45"/>
                <a:gd name="T9" fmla="*/ 0 h 46"/>
                <a:gd name="T10" fmla="*/ 2147483647 w 45"/>
                <a:gd name="T11" fmla="*/ 2147483647 h 46"/>
                <a:gd name="T12" fmla="*/ 2147483647 w 45"/>
                <a:gd name="T13" fmla="*/ 2147483647 h 46"/>
                <a:gd name="T14" fmla="*/ 2147483647 w 45"/>
                <a:gd name="T15" fmla="*/ 2147483647 h 46"/>
                <a:gd name="T16" fmla="*/ 2147483647 w 45"/>
                <a:gd name="T17" fmla="*/ 2147483647 h 46"/>
                <a:gd name="T18" fmla="*/ 2147483647 w 45"/>
                <a:gd name="T19" fmla="*/ 2147483647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6"/>
                <a:gd name="T32" fmla="*/ 45 w 45"/>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6">
                  <a:moveTo>
                    <a:pt x="23" y="0"/>
                  </a:moveTo>
                  <a:cubicBezTo>
                    <a:pt x="10" y="0"/>
                    <a:pt x="0" y="11"/>
                    <a:pt x="0" y="23"/>
                  </a:cubicBezTo>
                  <a:cubicBezTo>
                    <a:pt x="0" y="36"/>
                    <a:pt x="10" y="46"/>
                    <a:pt x="23" y="46"/>
                  </a:cubicBezTo>
                  <a:cubicBezTo>
                    <a:pt x="35" y="46"/>
                    <a:pt x="45" y="36"/>
                    <a:pt x="45" y="23"/>
                  </a:cubicBezTo>
                  <a:cubicBezTo>
                    <a:pt x="45" y="11"/>
                    <a:pt x="35" y="0"/>
                    <a:pt x="23" y="0"/>
                  </a:cubicBezTo>
                  <a:close/>
                  <a:moveTo>
                    <a:pt x="23" y="38"/>
                  </a:moveTo>
                  <a:cubicBezTo>
                    <a:pt x="15" y="38"/>
                    <a:pt x="8" y="31"/>
                    <a:pt x="8" y="23"/>
                  </a:cubicBezTo>
                  <a:cubicBezTo>
                    <a:pt x="8" y="15"/>
                    <a:pt x="15" y="8"/>
                    <a:pt x="23" y="8"/>
                  </a:cubicBezTo>
                  <a:cubicBezTo>
                    <a:pt x="31" y="8"/>
                    <a:pt x="37" y="15"/>
                    <a:pt x="37" y="23"/>
                  </a:cubicBezTo>
                  <a:cubicBezTo>
                    <a:pt x="37" y="31"/>
                    <a:pt x="31" y="38"/>
                    <a:pt x="23" y="38"/>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4" name="Freeform 367"/>
            <p:cNvSpPr>
              <a:spLocks noEditPoints="1" noChangeArrowheads="1"/>
            </p:cNvSpPr>
            <p:nvPr/>
          </p:nvSpPr>
          <p:spPr bwMode="auto">
            <a:xfrm>
              <a:off x="357027" y="260308"/>
              <a:ext cx="116992" cy="117037"/>
            </a:xfrm>
            <a:custGeom>
              <a:avLst/>
              <a:gdLst>
                <a:gd name="T0" fmla="*/ 2147483647 w 52"/>
                <a:gd name="T1" fmla="*/ 0 h 52"/>
                <a:gd name="T2" fmla="*/ 0 w 52"/>
                <a:gd name="T3" fmla="*/ 2147483647 h 52"/>
                <a:gd name="T4" fmla="*/ 2147483647 w 52"/>
                <a:gd name="T5" fmla="*/ 2147483647 h 52"/>
                <a:gd name="T6" fmla="*/ 2147483647 w 52"/>
                <a:gd name="T7" fmla="*/ 2147483647 h 52"/>
                <a:gd name="T8" fmla="*/ 2147483647 w 52"/>
                <a:gd name="T9" fmla="*/ 0 h 52"/>
                <a:gd name="T10" fmla="*/ 2147483647 w 52"/>
                <a:gd name="T11" fmla="*/ 2147483647 h 52"/>
                <a:gd name="T12" fmla="*/ 2147483647 w 52"/>
                <a:gd name="T13" fmla="*/ 2147483647 h 52"/>
                <a:gd name="T14" fmla="*/ 2147483647 w 52"/>
                <a:gd name="T15" fmla="*/ 2147483647 h 52"/>
                <a:gd name="T16" fmla="*/ 2147483647 w 52"/>
                <a:gd name="T17" fmla="*/ 2147483647 h 52"/>
                <a:gd name="T18" fmla="*/ 2147483647 w 52"/>
                <a:gd name="T19" fmla="*/ 2147483647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52"/>
                <a:gd name="T32" fmla="*/ 52 w 52"/>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52">
                  <a:moveTo>
                    <a:pt x="26" y="0"/>
                  </a:moveTo>
                  <a:cubicBezTo>
                    <a:pt x="11" y="0"/>
                    <a:pt x="0" y="12"/>
                    <a:pt x="0" y="26"/>
                  </a:cubicBezTo>
                  <a:cubicBezTo>
                    <a:pt x="0" y="41"/>
                    <a:pt x="11" y="52"/>
                    <a:pt x="26" y="52"/>
                  </a:cubicBezTo>
                  <a:cubicBezTo>
                    <a:pt x="40" y="52"/>
                    <a:pt x="52" y="41"/>
                    <a:pt x="52" y="26"/>
                  </a:cubicBezTo>
                  <a:cubicBezTo>
                    <a:pt x="52" y="12"/>
                    <a:pt x="40" y="0"/>
                    <a:pt x="26" y="0"/>
                  </a:cubicBezTo>
                  <a:close/>
                  <a:moveTo>
                    <a:pt x="26" y="49"/>
                  </a:moveTo>
                  <a:cubicBezTo>
                    <a:pt x="13" y="49"/>
                    <a:pt x="3" y="39"/>
                    <a:pt x="3" y="26"/>
                  </a:cubicBezTo>
                  <a:cubicBezTo>
                    <a:pt x="3" y="14"/>
                    <a:pt x="13" y="3"/>
                    <a:pt x="26" y="3"/>
                  </a:cubicBezTo>
                  <a:cubicBezTo>
                    <a:pt x="38" y="3"/>
                    <a:pt x="48" y="14"/>
                    <a:pt x="48" y="26"/>
                  </a:cubicBezTo>
                  <a:cubicBezTo>
                    <a:pt x="48" y="39"/>
                    <a:pt x="38" y="49"/>
                    <a:pt x="26" y="49"/>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55" name="Freeform 368"/>
            <p:cNvSpPr>
              <a:spLocks noChangeArrowheads="1"/>
            </p:cNvSpPr>
            <p:nvPr/>
          </p:nvSpPr>
          <p:spPr bwMode="auto">
            <a:xfrm>
              <a:off x="242052" y="106949"/>
              <a:ext cx="494190" cy="540793"/>
            </a:xfrm>
            <a:custGeom>
              <a:avLst/>
              <a:gdLst>
                <a:gd name="T0" fmla="*/ 2147483647 w 222"/>
                <a:gd name="T1" fmla="*/ 0 h 243"/>
                <a:gd name="T2" fmla="*/ 2147483647 w 222"/>
                <a:gd name="T3" fmla="*/ 0 h 243"/>
                <a:gd name="T4" fmla="*/ 2147483647 w 222"/>
                <a:gd name="T5" fmla="*/ 2147483647 h 243"/>
                <a:gd name="T6" fmla="*/ 2147483647 w 222"/>
                <a:gd name="T7" fmla="*/ 2147483647 h 243"/>
                <a:gd name="T8" fmla="*/ 0 w 222"/>
                <a:gd name="T9" fmla="*/ 2147483647 h 243"/>
                <a:gd name="T10" fmla="*/ 0 w 222"/>
                <a:gd name="T11" fmla="*/ 2147483647 h 243"/>
                <a:gd name="T12" fmla="*/ 2147483647 w 222"/>
                <a:gd name="T13" fmla="*/ 2147483647 h 243"/>
                <a:gd name="T14" fmla="*/ 2147483647 w 222"/>
                <a:gd name="T15" fmla="*/ 2147483647 h 243"/>
                <a:gd name="T16" fmla="*/ 2147483647 w 222"/>
                <a:gd name="T17" fmla="*/ 2147483647 h 243"/>
                <a:gd name="T18" fmla="*/ 2147483647 w 222"/>
                <a:gd name="T19" fmla="*/ 2147483647 h 243"/>
                <a:gd name="T20" fmla="*/ 2147483647 w 222"/>
                <a:gd name="T21" fmla="*/ 0 h 2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2"/>
                <a:gd name="T34" fmla="*/ 0 h 243"/>
                <a:gd name="T35" fmla="*/ 222 w 222"/>
                <a:gd name="T36" fmla="*/ 243 h 2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2" h="243">
                  <a:moveTo>
                    <a:pt x="167" y="0"/>
                  </a:moveTo>
                  <a:cubicBezTo>
                    <a:pt x="167" y="0"/>
                    <a:pt x="167" y="0"/>
                    <a:pt x="167" y="0"/>
                  </a:cubicBezTo>
                  <a:cubicBezTo>
                    <a:pt x="192" y="24"/>
                    <a:pt x="208" y="58"/>
                    <a:pt x="208" y="95"/>
                  </a:cubicBezTo>
                  <a:cubicBezTo>
                    <a:pt x="208" y="167"/>
                    <a:pt x="150" y="225"/>
                    <a:pt x="78" y="225"/>
                  </a:cubicBezTo>
                  <a:cubicBezTo>
                    <a:pt x="49" y="225"/>
                    <a:pt x="22" y="216"/>
                    <a:pt x="0" y="200"/>
                  </a:cubicBezTo>
                  <a:cubicBezTo>
                    <a:pt x="0" y="200"/>
                    <a:pt x="0" y="200"/>
                    <a:pt x="0" y="200"/>
                  </a:cubicBezTo>
                  <a:cubicBezTo>
                    <a:pt x="43" y="243"/>
                    <a:pt x="43" y="243"/>
                    <a:pt x="43" y="243"/>
                  </a:cubicBezTo>
                  <a:cubicBezTo>
                    <a:pt x="216" y="243"/>
                    <a:pt x="216" y="243"/>
                    <a:pt x="216" y="243"/>
                  </a:cubicBezTo>
                  <a:cubicBezTo>
                    <a:pt x="219" y="243"/>
                    <a:pt x="222" y="240"/>
                    <a:pt x="222" y="237"/>
                  </a:cubicBezTo>
                  <a:cubicBezTo>
                    <a:pt x="222" y="55"/>
                    <a:pt x="222" y="55"/>
                    <a:pt x="222" y="55"/>
                  </a:cubicBezTo>
                  <a:lnTo>
                    <a:pt x="167"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32</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609600" y="730250"/>
            <a:ext cx="112642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Lưu trữ và nén thư </a:t>
            </a:r>
            <a:r>
              <a:rPr lang="vi-VN" altLang="zh-CN" sz="4000" dirty="0" smtClean="0">
                <a:solidFill>
                  <a:srgbClr val="FFFFFF"/>
                </a:solidFill>
                <a:latin typeface="Microsoft YaHei" panose="020B0503020204020204" pitchFamily="34" charset="-122"/>
                <a:ea typeface="Microsoft YaHei" panose="020B0503020204020204" pitchFamily="34" charset="-122"/>
              </a:rPr>
              <a:t>mục</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L="342900" marR="0" lvl="0" indent="-342900" defTabSz="914400" rtl="0" eaLnBrk="0" fontAlgn="base" latinLnBrk="0" hangingPunct="0">
              <a:lnSpc>
                <a:spcPct val="150000"/>
              </a:lnSpc>
              <a:spcBef>
                <a:spcPct val="0"/>
              </a:spcBef>
              <a:spcAft>
                <a:spcPct val="0"/>
              </a:spcAft>
              <a:buClrTx/>
              <a:buSzTx/>
              <a:buFont typeface="Wingdings" panose="05000000000000000000" charset="0"/>
              <a:buChar char="Ø"/>
            </a:pP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Tiện</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ích</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tar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cho</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phép</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tạo</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ra</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các</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lưu</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trữ</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cho</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file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và</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thư</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mục</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dùng</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để</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tạo</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các</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bản</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backup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dữ</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liệu</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Với</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tar, ta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có</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thể</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lưu</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trữ</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file,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cập</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nhật</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lưu</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trữ</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và</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thêm</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vào</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các</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file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mới</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Thậm</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chí</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có</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thể</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lưu</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trữ</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cả</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một</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thư</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mục</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và</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tất</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cả</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các</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thư</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mục</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con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trong</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nó</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vào</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một</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file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lưu</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trữ</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sau</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đó</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bạn</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có</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thể</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lấy</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lại</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chúng</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từ</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file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này</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Lệnh</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tar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có</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nhiều</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tùy</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chọn</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chẳng</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hạn</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c (create), x (extract), u (update)... </a:t>
            </a:r>
            <a:r>
              <a:rPr lang="en-US" sz="2400" b="1"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Cú</a:t>
            </a:r>
            <a:r>
              <a:rPr lang="en-US" sz="2400" b="1"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b="1"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pháp</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tar [OPTIONS] [DIRECTORY/FILE] </a:t>
            </a:r>
            <a:endParaRPr lang="en-US" sz="2400" b="0" i="0" u="none" strike="noStrike" cap="none"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OPTIONS: </a:t>
            </a:r>
            <a:endParaRPr lang="en-US" sz="2400" b="0" i="0" u="none" strike="noStrike" cap="none"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tạo</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mới</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một</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archive. </a:t>
            </a:r>
            <a:endParaRPr lang="en-US" sz="2400" b="0" i="0" u="none" strike="noStrike" cap="none"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x: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trích</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file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từ</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một</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archive. </a:t>
            </a:r>
            <a:endParaRPr lang="en-US" sz="2400" b="0" i="0" u="none" strike="noStrike" cap="none"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z: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nén</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giải</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nén</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archive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bằng</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gzip</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endParaRPr lang="en-US" sz="2400" b="0" i="0" u="none" strike="noStrike" cap="none"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j: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nén</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giải</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nén</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archive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bằng</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bzip2. </a:t>
            </a:r>
            <a:endParaRPr lang="en-US" sz="2400" b="0" i="0" u="none" strike="noStrike" cap="none"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f: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sử</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dụng</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archive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được</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chỉ</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định</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bởi</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file. </a:t>
            </a:r>
            <a:endPar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b="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Ví dụ: </a:t>
            </a:r>
            <a:endParaRPr lang="en-US" sz="2400" b="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b="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Tạo file lưu trữ tên là myarch.tar cho thư mục mydir. </a:t>
            </a:r>
            <a:endParaRPr lang="en-US" sz="2400" b="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b="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tar –cf myarch.tar mydir/ </a:t>
            </a:r>
            <a:endParaRPr lang="en-US" sz="2400" b="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b="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Sau lệnh trên, ta sẽ có file myarch.tar lưu trữ toàn bộ nội dung của mydir. </a:t>
            </a:r>
            <a:endParaRPr lang="en-US" sz="2400" b="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p:txBody>
      </p:sp>
      <p:grpSp>
        <p:nvGrpSpPr>
          <p:cNvPr id="620" name="组合 1239"/>
          <p:cNvGrpSpPr/>
          <p:nvPr/>
        </p:nvGrpSpPr>
        <p:grpSpPr bwMode="auto">
          <a:xfrm>
            <a:off x="1384935" y="861060"/>
            <a:ext cx="581025" cy="484505"/>
            <a:chOff x="0" y="0"/>
            <a:chExt cx="783316" cy="627030"/>
          </a:xfrm>
          <a:solidFill>
            <a:schemeClr val="bg1"/>
          </a:solidFill>
        </p:grpSpPr>
        <p:sp>
          <p:nvSpPr>
            <p:cNvPr id="621" name="Freeform 913"/>
            <p:cNvSpPr>
              <a:spLocks noChangeArrowheads="1"/>
            </p:cNvSpPr>
            <p:nvPr/>
          </p:nvSpPr>
          <p:spPr bwMode="auto">
            <a:xfrm>
              <a:off x="203380" y="0"/>
              <a:ext cx="374542" cy="217747"/>
            </a:xfrm>
            <a:custGeom>
              <a:avLst/>
              <a:gdLst>
                <a:gd name="T0" fmla="*/ 2147483647 w 397"/>
                <a:gd name="T1" fmla="*/ 0 h 231"/>
                <a:gd name="T2" fmla="*/ 2147483647 w 397"/>
                <a:gd name="T3" fmla="*/ 1669079403 h 231"/>
                <a:gd name="T4" fmla="*/ 2147483647 w 397"/>
                <a:gd name="T5" fmla="*/ 0 h 231"/>
                <a:gd name="T6" fmla="*/ 0 w 397"/>
                <a:gd name="T7" fmla="*/ 2147483647 h 231"/>
                <a:gd name="T8" fmla="*/ 2147483647 w 397"/>
                <a:gd name="T9" fmla="*/ 2147483647 h 231"/>
                <a:gd name="T10" fmla="*/ 2147483647 w 397"/>
                <a:gd name="T11" fmla="*/ 2147483647 h 231"/>
                <a:gd name="T12" fmla="*/ 2147483647 w 397"/>
                <a:gd name="T13" fmla="*/ 2147483647 h 231"/>
                <a:gd name="T14" fmla="*/ 2147483647 w 397"/>
                <a:gd name="T15" fmla="*/ 0 h 231"/>
                <a:gd name="T16" fmla="*/ 0 60000 65536"/>
                <a:gd name="T17" fmla="*/ 0 60000 65536"/>
                <a:gd name="T18" fmla="*/ 0 60000 65536"/>
                <a:gd name="T19" fmla="*/ 0 60000 65536"/>
                <a:gd name="T20" fmla="*/ 0 60000 65536"/>
                <a:gd name="T21" fmla="*/ 0 60000 65536"/>
                <a:gd name="T22" fmla="*/ 0 60000 65536"/>
                <a:gd name="T23" fmla="*/ 0 60000 65536"/>
                <a:gd name="T24" fmla="*/ 0 w 397"/>
                <a:gd name="T25" fmla="*/ 0 h 231"/>
                <a:gd name="T26" fmla="*/ 397 w 397"/>
                <a:gd name="T27" fmla="*/ 231 h 23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7" h="231">
                  <a:moveTo>
                    <a:pt x="199" y="0"/>
                  </a:moveTo>
                  <a:lnTo>
                    <a:pt x="199" y="2"/>
                  </a:lnTo>
                  <a:lnTo>
                    <a:pt x="199" y="0"/>
                  </a:lnTo>
                  <a:lnTo>
                    <a:pt x="0" y="231"/>
                  </a:lnTo>
                  <a:lnTo>
                    <a:pt x="199" y="231"/>
                  </a:lnTo>
                  <a:lnTo>
                    <a:pt x="225" y="231"/>
                  </a:lnTo>
                  <a:lnTo>
                    <a:pt x="397" y="231"/>
                  </a:lnTo>
                  <a:lnTo>
                    <a:pt x="199"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622" name="Freeform 914"/>
            <p:cNvSpPr>
              <a:spLocks noChangeArrowheads="1"/>
            </p:cNvSpPr>
            <p:nvPr/>
          </p:nvSpPr>
          <p:spPr bwMode="auto">
            <a:xfrm>
              <a:off x="203380" y="217747"/>
              <a:ext cx="374542" cy="409283"/>
            </a:xfrm>
            <a:custGeom>
              <a:avLst/>
              <a:gdLst>
                <a:gd name="T0" fmla="*/ 2147483647 w 397"/>
                <a:gd name="T1" fmla="*/ 0 h 435"/>
                <a:gd name="T2" fmla="*/ 2147483647 w 397"/>
                <a:gd name="T3" fmla="*/ 0 h 435"/>
                <a:gd name="T4" fmla="*/ 2147483647 w 397"/>
                <a:gd name="T5" fmla="*/ 0 h 435"/>
                <a:gd name="T6" fmla="*/ 0 w 397"/>
                <a:gd name="T7" fmla="*/ 0 h 435"/>
                <a:gd name="T8" fmla="*/ 2147483647 w 397"/>
                <a:gd name="T9" fmla="*/ 2147483647 h 435"/>
                <a:gd name="T10" fmla="*/ 2147483647 w 397"/>
                <a:gd name="T11" fmla="*/ 2147483647 h 435"/>
                <a:gd name="T12" fmla="*/ 2147483647 w 397"/>
                <a:gd name="T13" fmla="*/ 0 h 435"/>
                <a:gd name="T14" fmla="*/ 0 60000 65536"/>
                <a:gd name="T15" fmla="*/ 0 60000 65536"/>
                <a:gd name="T16" fmla="*/ 0 60000 65536"/>
                <a:gd name="T17" fmla="*/ 0 60000 65536"/>
                <a:gd name="T18" fmla="*/ 0 60000 65536"/>
                <a:gd name="T19" fmla="*/ 0 60000 65536"/>
                <a:gd name="T20" fmla="*/ 0 60000 65536"/>
                <a:gd name="T21" fmla="*/ 0 w 397"/>
                <a:gd name="T22" fmla="*/ 0 h 435"/>
                <a:gd name="T23" fmla="*/ 397 w 397"/>
                <a:gd name="T24" fmla="*/ 435 h 4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7" h="435">
                  <a:moveTo>
                    <a:pt x="397" y="0"/>
                  </a:moveTo>
                  <a:lnTo>
                    <a:pt x="220" y="0"/>
                  </a:lnTo>
                  <a:lnTo>
                    <a:pt x="199" y="0"/>
                  </a:lnTo>
                  <a:lnTo>
                    <a:pt x="0" y="0"/>
                  </a:lnTo>
                  <a:lnTo>
                    <a:pt x="199" y="435"/>
                  </a:lnTo>
                  <a:lnTo>
                    <a:pt x="397"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623" name="Freeform 915"/>
            <p:cNvSpPr>
              <a:spLocks noChangeArrowheads="1"/>
            </p:cNvSpPr>
            <p:nvPr/>
          </p:nvSpPr>
          <p:spPr bwMode="auto">
            <a:xfrm>
              <a:off x="0" y="217747"/>
              <a:ext cx="392665" cy="409283"/>
            </a:xfrm>
            <a:custGeom>
              <a:avLst/>
              <a:gdLst>
                <a:gd name="T0" fmla="*/ 2147483647 w 416"/>
                <a:gd name="T1" fmla="*/ 0 h 435"/>
                <a:gd name="T2" fmla="*/ 0 w 416"/>
                <a:gd name="T3" fmla="*/ 0 h 435"/>
                <a:gd name="T4" fmla="*/ 0 w 416"/>
                <a:gd name="T5" fmla="*/ 0 h 435"/>
                <a:gd name="T6" fmla="*/ 2147483647 w 416"/>
                <a:gd name="T7" fmla="*/ 2147483647 h 435"/>
                <a:gd name="T8" fmla="*/ 2147483647 w 416"/>
                <a:gd name="T9" fmla="*/ 2147483647 h 435"/>
                <a:gd name="T10" fmla="*/ 2147483647 w 416"/>
                <a:gd name="T11" fmla="*/ 2147483647 h 435"/>
                <a:gd name="T12" fmla="*/ 2147483647 w 416"/>
                <a:gd name="T13" fmla="*/ 2147483647 h 435"/>
                <a:gd name="T14" fmla="*/ 2147483647 w 416"/>
                <a:gd name="T15" fmla="*/ 0 h 435"/>
                <a:gd name="T16" fmla="*/ 0 60000 65536"/>
                <a:gd name="T17" fmla="*/ 0 60000 65536"/>
                <a:gd name="T18" fmla="*/ 0 60000 65536"/>
                <a:gd name="T19" fmla="*/ 0 60000 65536"/>
                <a:gd name="T20" fmla="*/ 0 60000 65536"/>
                <a:gd name="T21" fmla="*/ 0 60000 65536"/>
                <a:gd name="T22" fmla="*/ 0 60000 65536"/>
                <a:gd name="T23" fmla="*/ 0 60000 65536"/>
                <a:gd name="T24" fmla="*/ 0 w 416"/>
                <a:gd name="T25" fmla="*/ 0 h 435"/>
                <a:gd name="T26" fmla="*/ 416 w 416"/>
                <a:gd name="T27" fmla="*/ 435 h 4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6" h="435">
                  <a:moveTo>
                    <a:pt x="217" y="0"/>
                  </a:moveTo>
                  <a:lnTo>
                    <a:pt x="0" y="0"/>
                  </a:lnTo>
                  <a:lnTo>
                    <a:pt x="416" y="435"/>
                  </a:lnTo>
                  <a:lnTo>
                    <a:pt x="217"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624" name="Freeform 916"/>
            <p:cNvSpPr>
              <a:spLocks noChangeArrowheads="1"/>
            </p:cNvSpPr>
            <p:nvPr/>
          </p:nvSpPr>
          <p:spPr bwMode="auto">
            <a:xfrm>
              <a:off x="392665" y="217747"/>
              <a:ext cx="390651" cy="409283"/>
            </a:xfrm>
            <a:custGeom>
              <a:avLst/>
              <a:gdLst>
                <a:gd name="T0" fmla="*/ 2147483647 w 416"/>
                <a:gd name="T1" fmla="*/ 0 h 435"/>
                <a:gd name="T2" fmla="*/ 2147483647 w 416"/>
                <a:gd name="T3" fmla="*/ 0 h 435"/>
                <a:gd name="T4" fmla="*/ 0 w 416"/>
                <a:gd name="T5" fmla="*/ 2147483647 h 435"/>
                <a:gd name="T6" fmla="*/ 0 w 416"/>
                <a:gd name="T7" fmla="*/ 2147483647 h 435"/>
                <a:gd name="T8" fmla="*/ 0 w 416"/>
                <a:gd name="T9" fmla="*/ 2147483647 h 435"/>
                <a:gd name="T10" fmla="*/ 2147483647 w 416"/>
                <a:gd name="T11" fmla="*/ 0 h 435"/>
                <a:gd name="T12" fmla="*/ 2147483647 w 416"/>
                <a:gd name="T13" fmla="*/ 0 h 435"/>
                <a:gd name="T14" fmla="*/ 0 60000 65536"/>
                <a:gd name="T15" fmla="*/ 0 60000 65536"/>
                <a:gd name="T16" fmla="*/ 0 60000 65536"/>
                <a:gd name="T17" fmla="*/ 0 60000 65536"/>
                <a:gd name="T18" fmla="*/ 0 60000 65536"/>
                <a:gd name="T19" fmla="*/ 0 60000 65536"/>
                <a:gd name="T20" fmla="*/ 0 60000 65536"/>
                <a:gd name="T21" fmla="*/ 0 w 416"/>
                <a:gd name="T22" fmla="*/ 0 h 435"/>
                <a:gd name="T23" fmla="*/ 416 w 416"/>
                <a:gd name="T24" fmla="*/ 435 h 4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6" h="435">
                  <a:moveTo>
                    <a:pt x="416" y="0"/>
                  </a:moveTo>
                  <a:lnTo>
                    <a:pt x="198" y="0"/>
                  </a:lnTo>
                  <a:lnTo>
                    <a:pt x="0" y="435"/>
                  </a:lnTo>
                  <a:lnTo>
                    <a:pt x="416"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625" name="Freeform 917"/>
            <p:cNvSpPr>
              <a:spLocks noEditPoints="1" noChangeArrowheads="1"/>
            </p:cNvSpPr>
            <p:nvPr/>
          </p:nvSpPr>
          <p:spPr bwMode="auto">
            <a:xfrm>
              <a:off x="392665" y="0"/>
              <a:ext cx="390651" cy="217747"/>
            </a:xfrm>
            <a:custGeom>
              <a:avLst/>
              <a:gdLst>
                <a:gd name="T0" fmla="*/ 0 w 416"/>
                <a:gd name="T1" fmla="*/ 1669079403 h 231"/>
                <a:gd name="T2" fmla="*/ 0 w 416"/>
                <a:gd name="T3" fmla="*/ 0 h 231"/>
                <a:gd name="T4" fmla="*/ 0 w 416"/>
                <a:gd name="T5" fmla="*/ 0 h 231"/>
                <a:gd name="T6" fmla="*/ 0 w 416"/>
                <a:gd name="T7" fmla="*/ 1669079403 h 231"/>
                <a:gd name="T8" fmla="*/ 2147483647 w 416"/>
                <a:gd name="T9" fmla="*/ 0 h 231"/>
                <a:gd name="T10" fmla="*/ 0 w 416"/>
                <a:gd name="T11" fmla="*/ 0 h 231"/>
                <a:gd name="T12" fmla="*/ 2147483647 w 416"/>
                <a:gd name="T13" fmla="*/ 2147483647 h 231"/>
                <a:gd name="T14" fmla="*/ 2147483647 w 416"/>
                <a:gd name="T15" fmla="*/ 2147483647 h 231"/>
                <a:gd name="T16" fmla="*/ 2147483647 w 416"/>
                <a:gd name="T17" fmla="*/ 0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6"/>
                <a:gd name="T28" fmla="*/ 0 h 231"/>
                <a:gd name="T29" fmla="*/ 416 w 416"/>
                <a:gd name="T30" fmla="*/ 231 h 2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6" h="231">
                  <a:moveTo>
                    <a:pt x="0" y="2"/>
                  </a:moveTo>
                  <a:lnTo>
                    <a:pt x="0" y="0"/>
                  </a:lnTo>
                  <a:lnTo>
                    <a:pt x="0" y="2"/>
                  </a:lnTo>
                  <a:close/>
                  <a:moveTo>
                    <a:pt x="215" y="0"/>
                  </a:moveTo>
                  <a:lnTo>
                    <a:pt x="0" y="0"/>
                  </a:lnTo>
                  <a:lnTo>
                    <a:pt x="198" y="231"/>
                  </a:lnTo>
                  <a:lnTo>
                    <a:pt x="416" y="231"/>
                  </a:lnTo>
                  <a:lnTo>
                    <a:pt x="215"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626" name="Freeform 918"/>
            <p:cNvSpPr>
              <a:spLocks noChangeArrowheads="1"/>
            </p:cNvSpPr>
            <p:nvPr/>
          </p:nvSpPr>
          <p:spPr bwMode="auto">
            <a:xfrm>
              <a:off x="0" y="0"/>
              <a:ext cx="392665" cy="217747"/>
            </a:xfrm>
            <a:custGeom>
              <a:avLst/>
              <a:gdLst>
                <a:gd name="T0" fmla="*/ 2147483647 w 416"/>
                <a:gd name="T1" fmla="*/ 0 h 231"/>
                <a:gd name="T2" fmla="*/ 0 w 416"/>
                <a:gd name="T3" fmla="*/ 2147483647 h 231"/>
                <a:gd name="T4" fmla="*/ 2147483647 w 416"/>
                <a:gd name="T5" fmla="*/ 2147483647 h 231"/>
                <a:gd name="T6" fmla="*/ 2147483647 w 416"/>
                <a:gd name="T7" fmla="*/ 0 h 231"/>
                <a:gd name="T8" fmla="*/ 2147483647 w 416"/>
                <a:gd name="T9" fmla="*/ 0 h 231"/>
                <a:gd name="T10" fmla="*/ 0 60000 65536"/>
                <a:gd name="T11" fmla="*/ 0 60000 65536"/>
                <a:gd name="T12" fmla="*/ 0 60000 65536"/>
                <a:gd name="T13" fmla="*/ 0 60000 65536"/>
                <a:gd name="T14" fmla="*/ 0 60000 65536"/>
                <a:gd name="T15" fmla="*/ 0 w 416"/>
                <a:gd name="T16" fmla="*/ 0 h 231"/>
                <a:gd name="T17" fmla="*/ 416 w 416"/>
                <a:gd name="T18" fmla="*/ 231 h 231"/>
              </a:gdLst>
              <a:ahLst/>
              <a:cxnLst>
                <a:cxn ang="T10">
                  <a:pos x="T0" y="T1"/>
                </a:cxn>
                <a:cxn ang="T11">
                  <a:pos x="T2" y="T3"/>
                </a:cxn>
                <a:cxn ang="T12">
                  <a:pos x="T4" y="T5"/>
                </a:cxn>
                <a:cxn ang="T13">
                  <a:pos x="T6" y="T7"/>
                </a:cxn>
                <a:cxn ang="T14">
                  <a:pos x="T8" y="T9"/>
                </a:cxn>
              </a:cxnLst>
              <a:rect l="T15" t="T16" r="T17" b="T18"/>
              <a:pathLst>
                <a:path w="416" h="231">
                  <a:moveTo>
                    <a:pt x="201" y="0"/>
                  </a:moveTo>
                  <a:lnTo>
                    <a:pt x="0" y="231"/>
                  </a:lnTo>
                  <a:lnTo>
                    <a:pt x="217" y="231"/>
                  </a:lnTo>
                  <a:lnTo>
                    <a:pt x="416" y="0"/>
                  </a:lnTo>
                  <a:lnTo>
                    <a:pt x="201"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33</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609600" y="730250"/>
            <a:ext cx="112642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Lưu trữ và nén thư </a:t>
            </a:r>
            <a:r>
              <a:rPr lang="vi-VN" altLang="zh-CN" sz="4000" dirty="0" smtClean="0">
                <a:solidFill>
                  <a:srgbClr val="FFFFFF"/>
                </a:solidFill>
                <a:latin typeface="Microsoft YaHei" panose="020B0503020204020204" pitchFamily="34" charset="-122"/>
                <a:ea typeface="Microsoft YaHei" panose="020B0503020204020204" pitchFamily="34" charset="-122"/>
              </a:rPr>
              <a:t>mục</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L="342900" marR="0" lvl="0" indent="-342900" defTabSz="914400" rtl="0" eaLnBrk="0" fontAlgn="base" latinLnBrk="0" hangingPunct="0">
              <a:lnSpc>
                <a:spcPct val="150000"/>
              </a:lnSpc>
              <a:spcBef>
                <a:spcPct val="0"/>
              </a:spcBef>
              <a:spcAft>
                <a:spcPct val="0"/>
              </a:spcAft>
              <a:buClrTx/>
              <a:buSzTx/>
              <a:buFont typeface="Wingdings" panose="05000000000000000000" charset="0"/>
              <a:buChar char="Ø"/>
            </a:pPr>
            <a:r>
              <a:rPr lang="en-US" sz="2400" b="1"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Nén</a:t>
            </a:r>
            <a:r>
              <a:rPr lang="en-US" sz="2400" b="1"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file: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gzip</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endParaRPr lang="en-US" sz="2400" b="0" i="0" u="none" strike="noStrike" cap="none"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Để</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nén</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file, ta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dùng</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lệnh</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gzip</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endParaRPr lang="en-US" sz="2400" b="0" i="0" u="none" strike="noStrike" cap="none"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Ví dụ: Nén file mydata. </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gzip mydata </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ls </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mydata.gz </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Để giải nén một file nén ta dùng lệnh gunzip. </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Ví dụ: </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gunzip mydata.gz </a:t>
            </a:r>
            <a:endPar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en-US" sz="240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Để xem nội dung file nén ta dùng lệnh zcat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Để</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giải</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nén</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một</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file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nén</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ta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dùng</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lệnh</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gunzip</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endParaRPr lang="en-US" sz="2400" b="0" i="0" u="none" strike="noStrike" cap="none"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Tuy</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nhiên</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bạn</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cần</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phân</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biệt</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việc</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nén</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file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lưu</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trữ</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bằng</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gzip</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và</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việc</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nén</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file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trước</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khi</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đưa</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vào</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lưu</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trữ</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dùng</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tùy</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chọn</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z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trong</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lệnh</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tar. Hai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cách</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này</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sẽ</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đưa</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lại</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hiệu</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quả</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nén</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khác</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r>
              <a:rPr lang="en-US" sz="2400" dirty="0" err="1"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nhau</a:t>
            </a:r>
            <a:r>
              <a:rPr lang="en-US" sz="2400"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rPr>
              <a:t>. </a:t>
            </a:r>
            <a:endParaRPr lang="en-US" sz="2400" b="0" i="0" u="none" strike="noStrike" cap="none"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endParaRPr lang="en-US" sz="2400" b="0" i="0" u="none" strike="noStrike" cap="none"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p:txBody>
      </p:sp>
      <p:grpSp>
        <p:nvGrpSpPr>
          <p:cNvPr id="620" name="组合 1239"/>
          <p:cNvGrpSpPr/>
          <p:nvPr/>
        </p:nvGrpSpPr>
        <p:grpSpPr bwMode="auto">
          <a:xfrm>
            <a:off x="1384935" y="861060"/>
            <a:ext cx="581025" cy="484505"/>
            <a:chOff x="0" y="0"/>
            <a:chExt cx="783316" cy="627030"/>
          </a:xfrm>
          <a:solidFill>
            <a:schemeClr val="bg1"/>
          </a:solidFill>
        </p:grpSpPr>
        <p:sp>
          <p:nvSpPr>
            <p:cNvPr id="621" name="Freeform 913"/>
            <p:cNvSpPr>
              <a:spLocks noChangeArrowheads="1"/>
            </p:cNvSpPr>
            <p:nvPr/>
          </p:nvSpPr>
          <p:spPr bwMode="auto">
            <a:xfrm>
              <a:off x="203380" y="0"/>
              <a:ext cx="374542" cy="217747"/>
            </a:xfrm>
            <a:custGeom>
              <a:avLst/>
              <a:gdLst>
                <a:gd name="T0" fmla="*/ 2147483647 w 397"/>
                <a:gd name="T1" fmla="*/ 0 h 231"/>
                <a:gd name="T2" fmla="*/ 2147483647 w 397"/>
                <a:gd name="T3" fmla="*/ 1669079403 h 231"/>
                <a:gd name="T4" fmla="*/ 2147483647 w 397"/>
                <a:gd name="T5" fmla="*/ 0 h 231"/>
                <a:gd name="T6" fmla="*/ 0 w 397"/>
                <a:gd name="T7" fmla="*/ 2147483647 h 231"/>
                <a:gd name="T8" fmla="*/ 2147483647 w 397"/>
                <a:gd name="T9" fmla="*/ 2147483647 h 231"/>
                <a:gd name="T10" fmla="*/ 2147483647 w 397"/>
                <a:gd name="T11" fmla="*/ 2147483647 h 231"/>
                <a:gd name="T12" fmla="*/ 2147483647 w 397"/>
                <a:gd name="T13" fmla="*/ 2147483647 h 231"/>
                <a:gd name="T14" fmla="*/ 2147483647 w 397"/>
                <a:gd name="T15" fmla="*/ 0 h 231"/>
                <a:gd name="T16" fmla="*/ 0 60000 65536"/>
                <a:gd name="T17" fmla="*/ 0 60000 65536"/>
                <a:gd name="T18" fmla="*/ 0 60000 65536"/>
                <a:gd name="T19" fmla="*/ 0 60000 65536"/>
                <a:gd name="T20" fmla="*/ 0 60000 65536"/>
                <a:gd name="T21" fmla="*/ 0 60000 65536"/>
                <a:gd name="T22" fmla="*/ 0 60000 65536"/>
                <a:gd name="T23" fmla="*/ 0 60000 65536"/>
                <a:gd name="T24" fmla="*/ 0 w 397"/>
                <a:gd name="T25" fmla="*/ 0 h 231"/>
                <a:gd name="T26" fmla="*/ 397 w 397"/>
                <a:gd name="T27" fmla="*/ 231 h 23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7" h="231">
                  <a:moveTo>
                    <a:pt x="199" y="0"/>
                  </a:moveTo>
                  <a:lnTo>
                    <a:pt x="199" y="2"/>
                  </a:lnTo>
                  <a:lnTo>
                    <a:pt x="199" y="0"/>
                  </a:lnTo>
                  <a:lnTo>
                    <a:pt x="0" y="231"/>
                  </a:lnTo>
                  <a:lnTo>
                    <a:pt x="199" y="231"/>
                  </a:lnTo>
                  <a:lnTo>
                    <a:pt x="225" y="231"/>
                  </a:lnTo>
                  <a:lnTo>
                    <a:pt x="397" y="231"/>
                  </a:lnTo>
                  <a:lnTo>
                    <a:pt x="199"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622" name="Freeform 914"/>
            <p:cNvSpPr>
              <a:spLocks noChangeArrowheads="1"/>
            </p:cNvSpPr>
            <p:nvPr/>
          </p:nvSpPr>
          <p:spPr bwMode="auto">
            <a:xfrm>
              <a:off x="203380" y="217747"/>
              <a:ext cx="374542" cy="409283"/>
            </a:xfrm>
            <a:custGeom>
              <a:avLst/>
              <a:gdLst>
                <a:gd name="T0" fmla="*/ 2147483647 w 397"/>
                <a:gd name="T1" fmla="*/ 0 h 435"/>
                <a:gd name="T2" fmla="*/ 2147483647 w 397"/>
                <a:gd name="T3" fmla="*/ 0 h 435"/>
                <a:gd name="T4" fmla="*/ 2147483647 w 397"/>
                <a:gd name="T5" fmla="*/ 0 h 435"/>
                <a:gd name="T6" fmla="*/ 0 w 397"/>
                <a:gd name="T7" fmla="*/ 0 h 435"/>
                <a:gd name="T8" fmla="*/ 2147483647 w 397"/>
                <a:gd name="T9" fmla="*/ 2147483647 h 435"/>
                <a:gd name="T10" fmla="*/ 2147483647 w 397"/>
                <a:gd name="T11" fmla="*/ 2147483647 h 435"/>
                <a:gd name="T12" fmla="*/ 2147483647 w 397"/>
                <a:gd name="T13" fmla="*/ 0 h 435"/>
                <a:gd name="T14" fmla="*/ 0 60000 65536"/>
                <a:gd name="T15" fmla="*/ 0 60000 65536"/>
                <a:gd name="T16" fmla="*/ 0 60000 65536"/>
                <a:gd name="T17" fmla="*/ 0 60000 65536"/>
                <a:gd name="T18" fmla="*/ 0 60000 65536"/>
                <a:gd name="T19" fmla="*/ 0 60000 65536"/>
                <a:gd name="T20" fmla="*/ 0 60000 65536"/>
                <a:gd name="T21" fmla="*/ 0 w 397"/>
                <a:gd name="T22" fmla="*/ 0 h 435"/>
                <a:gd name="T23" fmla="*/ 397 w 397"/>
                <a:gd name="T24" fmla="*/ 435 h 4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7" h="435">
                  <a:moveTo>
                    <a:pt x="397" y="0"/>
                  </a:moveTo>
                  <a:lnTo>
                    <a:pt x="220" y="0"/>
                  </a:lnTo>
                  <a:lnTo>
                    <a:pt x="199" y="0"/>
                  </a:lnTo>
                  <a:lnTo>
                    <a:pt x="0" y="0"/>
                  </a:lnTo>
                  <a:lnTo>
                    <a:pt x="199" y="435"/>
                  </a:lnTo>
                  <a:lnTo>
                    <a:pt x="397"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623" name="Freeform 915"/>
            <p:cNvSpPr>
              <a:spLocks noChangeArrowheads="1"/>
            </p:cNvSpPr>
            <p:nvPr/>
          </p:nvSpPr>
          <p:spPr bwMode="auto">
            <a:xfrm>
              <a:off x="0" y="217747"/>
              <a:ext cx="392665" cy="409283"/>
            </a:xfrm>
            <a:custGeom>
              <a:avLst/>
              <a:gdLst>
                <a:gd name="T0" fmla="*/ 2147483647 w 416"/>
                <a:gd name="T1" fmla="*/ 0 h 435"/>
                <a:gd name="T2" fmla="*/ 0 w 416"/>
                <a:gd name="T3" fmla="*/ 0 h 435"/>
                <a:gd name="T4" fmla="*/ 0 w 416"/>
                <a:gd name="T5" fmla="*/ 0 h 435"/>
                <a:gd name="T6" fmla="*/ 2147483647 w 416"/>
                <a:gd name="T7" fmla="*/ 2147483647 h 435"/>
                <a:gd name="T8" fmla="*/ 2147483647 w 416"/>
                <a:gd name="T9" fmla="*/ 2147483647 h 435"/>
                <a:gd name="T10" fmla="*/ 2147483647 w 416"/>
                <a:gd name="T11" fmla="*/ 2147483647 h 435"/>
                <a:gd name="T12" fmla="*/ 2147483647 w 416"/>
                <a:gd name="T13" fmla="*/ 2147483647 h 435"/>
                <a:gd name="T14" fmla="*/ 2147483647 w 416"/>
                <a:gd name="T15" fmla="*/ 0 h 435"/>
                <a:gd name="T16" fmla="*/ 0 60000 65536"/>
                <a:gd name="T17" fmla="*/ 0 60000 65536"/>
                <a:gd name="T18" fmla="*/ 0 60000 65536"/>
                <a:gd name="T19" fmla="*/ 0 60000 65536"/>
                <a:gd name="T20" fmla="*/ 0 60000 65536"/>
                <a:gd name="T21" fmla="*/ 0 60000 65536"/>
                <a:gd name="T22" fmla="*/ 0 60000 65536"/>
                <a:gd name="T23" fmla="*/ 0 60000 65536"/>
                <a:gd name="T24" fmla="*/ 0 w 416"/>
                <a:gd name="T25" fmla="*/ 0 h 435"/>
                <a:gd name="T26" fmla="*/ 416 w 416"/>
                <a:gd name="T27" fmla="*/ 435 h 4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6" h="435">
                  <a:moveTo>
                    <a:pt x="217" y="0"/>
                  </a:moveTo>
                  <a:lnTo>
                    <a:pt x="0" y="0"/>
                  </a:lnTo>
                  <a:lnTo>
                    <a:pt x="416" y="435"/>
                  </a:lnTo>
                  <a:lnTo>
                    <a:pt x="217"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624" name="Freeform 916"/>
            <p:cNvSpPr>
              <a:spLocks noChangeArrowheads="1"/>
            </p:cNvSpPr>
            <p:nvPr/>
          </p:nvSpPr>
          <p:spPr bwMode="auto">
            <a:xfrm>
              <a:off x="392665" y="217747"/>
              <a:ext cx="390651" cy="409283"/>
            </a:xfrm>
            <a:custGeom>
              <a:avLst/>
              <a:gdLst>
                <a:gd name="T0" fmla="*/ 2147483647 w 416"/>
                <a:gd name="T1" fmla="*/ 0 h 435"/>
                <a:gd name="T2" fmla="*/ 2147483647 w 416"/>
                <a:gd name="T3" fmla="*/ 0 h 435"/>
                <a:gd name="T4" fmla="*/ 0 w 416"/>
                <a:gd name="T5" fmla="*/ 2147483647 h 435"/>
                <a:gd name="T6" fmla="*/ 0 w 416"/>
                <a:gd name="T7" fmla="*/ 2147483647 h 435"/>
                <a:gd name="T8" fmla="*/ 0 w 416"/>
                <a:gd name="T9" fmla="*/ 2147483647 h 435"/>
                <a:gd name="T10" fmla="*/ 2147483647 w 416"/>
                <a:gd name="T11" fmla="*/ 0 h 435"/>
                <a:gd name="T12" fmla="*/ 2147483647 w 416"/>
                <a:gd name="T13" fmla="*/ 0 h 435"/>
                <a:gd name="T14" fmla="*/ 0 60000 65536"/>
                <a:gd name="T15" fmla="*/ 0 60000 65536"/>
                <a:gd name="T16" fmla="*/ 0 60000 65536"/>
                <a:gd name="T17" fmla="*/ 0 60000 65536"/>
                <a:gd name="T18" fmla="*/ 0 60000 65536"/>
                <a:gd name="T19" fmla="*/ 0 60000 65536"/>
                <a:gd name="T20" fmla="*/ 0 60000 65536"/>
                <a:gd name="T21" fmla="*/ 0 w 416"/>
                <a:gd name="T22" fmla="*/ 0 h 435"/>
                <a:gd name="T23" fmla="*/ 416 w 416"/>
                <a:gd name="T24" fmla="*/ 435 h 4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6" h="435">
                  <a:moveTo>
                    <a:pt x="416" y="0"/>
                  </a:moveTo>
                  <a:lnTo>
                    <a:pt x="198" y="0"/>
                  </a:lnTo>
                  <a:lnTo>
                    <a:pt x="0" y="435"/>
                  </a:lnTo>
                  <a:lnTo>
                    <a:pt x="416"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625" name="Freeform 917"/>
            <p:cNvSpPr>
              <a:spLocks noEditPoints="1" noChangeArrowheads="1"/>
            </p:cNvSpPr>
            <p:nvPr/>
          </p:nvSpPr>
          <p:spPr bwMode="auto">
            <a:xfrm>
              <a:off x="392665" y="0"/>
              <a:ext cx="390651" cy="217747"/>
            </a:xfrm>
            <a:custGeom>
              <a:avLst/>
              <a:gdLst>
                <a:gd name="T0" fmla="*/ 0 w 416"/>
                <a:gd name="T1" fmla="*/ 1669079403 h 231"/>
                <a:gd name="T2" fmla="*/ 0 w 416"/>
                <a:gd name="T3" fmla="*/ 0 h 231"/>
                <a:gd name="T4" fmla="*/ 0 w 416"/>
                <a:gd name="T5" fmla="*/ 0 h 231"/>
                <a:gd name="T6" fmla="*/ 0 w 416"/>
                <a:gd name="T7" fmla="*/ 1669079403 h 231"/>
                <a:gd name="T8" fmla="*/ 2147483647 w 416"/>
                <a:gd name="T9" fmla="*/ 0 h 231"/>
                <a:gd name="T10" fmla="*/ 0 w 416"/>
                <a:gd name="T11" fmla="*/ 0 h 231"/>
                <a:gd name="T12" fmla="*/ 2147483647 w 416"/>
                <a:gd name="T13" fmla="*/ 2147483647 h 231"/>
                <a:gd name="T14" fmla="*/ 2147483647 w 416"/>
                <a:gd name="T15" fmla="*/ 2147483647 h 231"/>
                <a:gd name="T16" fmla="*/ 2147483647 w 416"/>
                <a:gd name="T17" fmla="*/ 0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6"/>
                <a:gd name="T28" fmla="*/ 0 h 231"/>
                <a:gd name="T29" fmla="*/ 416 w 416"/>
                <a:gd name="T30" fmla="*/ 231 h 2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6" h="231">
                  <a:moveTo>
                    <a:pt x="0" y="2"/>
                  </a:moveTo>
                  <a:lnTo>
                    <a:pt x="0" y="0"/>
                  </a:lnTo>
                  <a:lnTo>
                    <a:pt x="0" y="2"/>
                  </a:lnTo>
                  <a:close/>
                  <a:moveTo>
                    <a:pt x="215" y="0"/>
                  </a:moveTo>
                  <a:lnTo>
                    <a:pt x="0" y="0"/>
                  </a:lnTo>
                  <a:lnTo>
                    <a:pt x="198" y="231"/>
                  </a:lnTo>
                  <a:lnTo>
                    <a:pt x="416" y="231"/>
                  </a:lnTo>
                  <a:lnTo>
                    <a:pt x="215"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626" name="Freeform 918"/>
            <p:cNvSpPr>
              <a:spLocks noChangeArrowheads="1"/>
            </p:cNvSpPr>
            <p:nvPr/>
          </p:nvSpPr>
          <p:spPr bwMode="auto">
            <a:xfrm>
              <a:off x="0" y="0"/>
              <a:ext cx="392665" cy="217747"/>
            </a:xfrm>
            <a:custGeom>
              <a:avLst/>
              <a:gdLst>
                <a:gd name="T0" fmla="*/ 2147483647 w 416"/>
                <a:gd name="T1" fmla="*/ 0 h 231"/>
                <a:gd name="T2" fmla="*/ 0 w 416"/>
                <a:gd name="T3" fmla="*/ 2147483647 h 231"/>
                <a:gd name="T4" fmla="*/ 2147483647 w 416"/>
                <a:gd name="T5" fmla="*/ 2147483647 h 231"/>
                <a:gd name="T6" fmla="*/ 2147483647 w 416"/>
                <a:gd name="T7" fmla="*/ 0 h 231"/>
                <a:gd name="T8" fmla="*/ 2147483647 w 416"/>
                <a:gd name="T9" fmla="*/ 0 h 231"/>
                <a:gd name="T10" fmla="*/ 0 60000 65536"/>
                <a:gd name="T11" fmla="*/ 0 60000 65536"/>
                <a:gd name="T12" fmla="*/ 0 60000 65536"/>
                <a:gd name="T13" fmla="*/ 0 60000 65536"/>
                <a:gd name="T14" fmla="*/ 0 60000 65536"/>
                <a:gd name="T15" fmla="*/ 0 w 416"/>
                <a:gd name="T16" fmla="*/ 0 h 231"/>
                <a:gd name="T17" fmla="*/ 416 w 416"/>
                <a:gd name="T18" fmla="*/ 231 h 231"/>
              </a:gdLst>
              <a:ahLst/>
              <a:cxnLst>
                <a:cxn ang="T10">
                  <a:pos x="T0" y="T1"/>
                </a:cxn>
                <a:cxn ang="T11">
                  <a:pos x="T2" y="T3"/>
                </a:cxn>
                <a:cxn ang="T12">
                  <a:pos x="T4" y="T5"/>
                </a:cxn>
                <a:cxn ang="T13">
                  <a:pos x="T6" y="T7"/>
                </a:cxn>
                <a:cxn ang="T14">
                  <a:pos x="T8" y="T9"/>
                </a:cxn>
              </a:cxnLst>
              <a:rect l="T15" t="T16" r="T17" b="T18"/>
              <a:pathLst>
                <a:path w="416" h="231">
                  <a:moveTo>
                    <a:pt x="201" y="0"/>
                  </a:moveTo>
                  <a:lnTo>
                    <a:pt x="0" y="231"/>
                  </a:lnTo>
                  <a:lnTo>
                    <a:pt x="217" y="231"/>
                  </a:lnTo>
                  <a:lnTo>
                    <a:pt x="416" y="0"/>
                  </a:lnTo>
                  <a:lnTo>
                    <a:pt x="201"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图片 189"/>
          <p:cNvPicPr>
            <a:picLocks noChangeAspect="1"/>
          </p:cNvPicPr>
          <p:nvPr/>
        </p:nvPicPr>
        <p:blipFill>
          <a:blip r:embed="rId1"/>
          <a:stretch>
            <a:fillRect/>
          </a:stretch>
        </p:blipFill>
        <p:spPr>
          <a:xfrm>
            <a:off x="7680615" y="4671549"/>
            <a:ext cx="9661962" cy="5608806"/>
          </a:xfrm>
          <a:prstGeom prst="rect">
            <a:avLst/>
          </a:prstGeom>
          <a:scene3d>
            <a:camera prst="orthographicFront">
              <a:rot lat="0" lon="10800000" rev="0"/>
            </a:camera>
            <a:lightRig rig="threePt" dir="t"/>
          </a:scene3d>
        </p:spPr>
      </p:pic>
      <p:sp>
        <p:nvSpPr>
          <p:cNvPr id="156" name="平行四边形 155"/>
          <p:cNvSpPr/>
          <p:nvPr/>
        </p:nvSpPr>
        <p:spPr>
          <a:xfrm>
            <a:off x="10442581" y="2254239"/>
            <a:ext cx="7845419" cy="8029891"/>
          </a:xfrm>
          <a:custGeom>
            <a:avLst/>
            <a:gdLst>
              <a:gd name="connsiteX0" fmla="*/ 0 w 8763000"/>
              <a:gd name="connsiteY0" fmla="*/ 8029891 h 8029891"/>
              <a:gd name="connsiteX1" fmla="*/ 4625779 w 8763000"/>
              <a:gd name="connsiteY1" fmla="*/ 0 h 8029891"/>
              <a:gd name="connsiteX2" fmla="*/ 8763000 w 8763000"/>
              <a:gd name="connsiteY2" fmla="*/ 0 h 8029891"/>
              <a:gd name="connsiteX3" fmla="*/ 4137221 w 8763000"/>
              <a:gd name="connsiteY3" fmla="*/ 8029891 h 8029891"/>
              <a:gd name="connsiteX4" fmla="*/ 0 w 8763000"/>
              <a:gd name="connsiteY4" fmla="*/ 8029891 h 8029891"/>
              <a:gd name="connsiteX0-1" fmla="*/ 0 w 8763000"/>
              <a:gd name="connsiteY0-2" fmla="*/ 8029891 h 8029891"/>
              <a:gd name="connsiteX1-3" fmla="*/ 4625779 w 8763000"/>
              <a:gd name="connsiteY1-4" fmla="*/ 0 h 8029891"/>
              <a:gd name="connsiteX2-5" fmla="*/ 8763000 w 8763000"/>
              <a:gd name="connsiteY2-6" fmla="*/ 0 h 8029891"/>
              <a:gd name="connsiteX3-7" fmla="*/ 4243546 w 8763000"/>
              <a:gd name="connsiteY3-8" fmla="*/ 8008626 h 8029891"/>
              <a:gd name="connsiteX4-9" fmla="*/ 0 w 8763000"/>
              <a:gd name="connsiteY4-10" fmla="*/ 8029891 h 80298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763000" h="8029891">
                <a:moveTo>
                  <a:pt x="0" y="8029891"/>
                </a:moveTo>
                <a:lnTo>
                  <a:pt x="4625779" y="0"/>
                </a:lnTo>
                <a:lnTo>
                  <a:pt x="8763000" y="0"/>
                </a:lnTo>
                <a:lnTo>
                  <a:pt x="4243546" y="8008626"/>
                </a:lnTo>
                <a:lnTo>
                  <a:pt x="0" y="8029891"/>
                </a:lnTo>
                <a:close/>
              </a:path>
            </a:pathLst>
          </a:custGeom>
          <a:solidFill>
            <a:schemeClr val="tx1">
              <a:lumMod val="75000"/>
              <a:lumOff val="25000"/>
              <a:alpha val="60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1" name="组合 190"/>
          <p:cNvGrpSpPr/>
          <p:nvPr/>
        </p:nvGrpSpPr>
        <p:grpSpPr>
          <a:xfrm>
            <a:off x="15243467" y="8993183"/>
            <a:ext cx="2863664" cy="986211"/>
            <a:chOff x="579608" y="160665"/>
            <a:chExt cx="2863664" cy="986211"/>
          </a:xfrm>
        </p:grpSpPr>
        <p:sp>
          <p:nvSpPr>
            <p:cNvPr id="192" name="object 4"/>
            <p:cNvSpPr txBox="1">
              <a:spLocks noChangeArrowheads="1"/>
            </p:cNvSpPr>
            <p:nvPr/>
          </p:nvSpPr>
          <p:spPr bwMode="auto">
            <a:xfrm>
              <a:off x="1666917" y="408212"/>
              <a:ext cx="177635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nSpc>
                  <a:spcPct val="100000"/>
                </a:lnSpc>
                <a:spcBef>
                  <a:spcPct val="0"/>
                </a:spcBef>
                <a:buFont typeface="Arial" panose="020B0604020202020204" pitchFamily="34" charset="0"/>
                <a:buNone/>
              </a:pPr>
              <a:r>
                <a:rPr lang="en-US" altLang="zh-CN" sz="4800" dirty="0">
                  <a:solidFill>
                    <a:srgbClr val="FFFFFF"/>
                  </a:solidFill>
                  <a:latin typeface="Trebuchet MS" panose="020B0603020202020204" pitchFamily="34" charset="0"/>
                </a:rPr>
                <a:t>Logo</a:t>
              </a:r>
              <a:endParaRPr lang="zh-CN" altLang="zh-CN" sz="4800" dirty="0">
                <a:latin typeface="Trebuchet MS" panose="020B0603020202020204" pitchFamily="34" charset="0"/>
              </a:endParaRPr>
            </a:p>
          </p:txBody>
        </p:sp>
        <p:grpSp>
          <p:nvGrpSpPr>
            <p:cNvPr id="193" name="组合 192"/>
            <p:cNvGrpSpPr/>
            <p:nvPr/>
          </p:nvGrpSpPr>
          <p:grpSpPr>
            <a:xfrm>
              <a:off x="579608" y="160665"/>
              <a:ext cx="974384" cy="986211"/>
              <a:chOff x="397216" y="59618"/>
              <a:chExt cx="608013" cy="619125"/>
            </a:xfrm>
          </p:grpSpPr>
          <p:sp>
            <p:nvSpPr>
              <p:cNvPr id="194" name="object 5"/>
              <p:cNvSpPr/>
              <p:nvPr/>
            </p:nvSpPr>
            <p:spPr bwMode="auto">
              <a:xfrm>
                <a:off x="511692" y="59618"/>
                <a:ext cx="137616" cy="277508"/>
              </a:xfrm>
              <a:custGeom>
                <a:avLst/>
                <a:gdLst>
                  <a:gd name="T0" fmla="*/ 17947 w 226695"/>
                  <a:gd name="T1" fmla="*/ 0 h 262254"/>
                  <a:gd name="T2" fmla="*/ 0 w 226695"/>
                  <a:gd name="T3" fmla="*/ 199216 h 262254"/>
                  <a:gd name="T4" fmla="*/ 30713 w 226695"/>
                  <a:gd name="T5" fmla="*/ 328526 h 262254"/>
                  <a:gd name="T6" fmla="*/ 17947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95" name="object 6"/>
              <p:cNvSpPr/>
              <p:nvPr/>
            </p:nvSpPr>
            <p:spPr bwMode="auto">
              <a:xfrm>
                <a:off x="549671" y="401235"/>
                <a:ext cx="364277" cy="277508"/>
              </a:xfrm>
              <a:custGeom>
                <a:avLst/>
                <a:gdLst>
                  <a:gd name="T0" fmla="*/ 50777 w 600075"/>
                  <a:gd name="T1" fmla="*/ 0 h 479425"/>
                  <a:gd name="T2" fmla="*/ 0 w 600075"/>
                  <a:gd name="T3" fmla="*/ 50470 h 479425"/>
                  <a:gd name="T4" fmla="*/ 60574 w 600075"/>
                  <a:gd name="T5" fmla="*/ 53792 h 479425"/>
                  <a:gd name="T6" fmla="*/ 81490 w 600075"/>
                  <a:gd name="T7" fmla="*/ 11578 h 479425"/>
                  <a:gd name="T8" fmla="*/ 50777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E2463E"/>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96" name="object 7"/>
              <p:cNvSpPr/>
              <p:nvPr/>
            </p:nvSpPr>
            <p:spPr bwMode="auto">
              <a:xfrm>
                <a:off x="620136" y="156455"/>
                <a:ext cx="385093" cy="277508"/>
              </a:xfrm>
              <a:custGeom>
                <a:avLst/>
                <a:gdLst>
                  <a:gd name="T0" fmla="*/ 0 w 634365"/>
                  <a:gd name="T1" fmla="*/ 0 h 229235"/>
                  <a:gd name="T2" fmla="*/ 68160 w 634365"/>
                  <a:gd name="T3" fmla="*/ 491621 h 229235"/>
                  <a:gd name="T4" fmla="*/ 86107 w 634365"/>
                  <a:gd name="T5" fmla="*/ 1503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97" name="object 8"/>
              <p:cNvSpPr/>
              <p:nvPr/>
            </p:nvSpPr>
            <p:spPr bwMode="auto">
              <a:xfrm>
                <a:off x="404346" y="198371"/>
                <a:ext cx="145325" cy="193672"/>
              </a:xfrm>
              <a:custGeom>
                <a:avLst/>
                <a:gdLst>
                  <a:gd name="T0" fmla="*/ 20063 w 200025"/>
                  <a:gd name="T1" fmla="*/ 0 h 678814"/>
                  <a:gd name="T2" fmla="*/ 0 w 200025"/>
                  <a:gd name="T3" fmla="*/ 2200 h 678814"/>
                  <a:gd name="T4" fmla="*/ 55732 w 200025"/>
                  <a:gd name="T5" fmla="*/ 4496 h 678814"/>
                  <a:gd name="T6" fmla="*/ 2006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98" name="object 9"/>
              <p:cNvSpPr/>
              <p:nvPr/>
            </p:nvSpPr>
            <p:spPr bwMode="auto">
              <a:xfrm>
                <a:off x="397216" y="361773"/>
                <a:ext cx="304912" cy="277508"/>
              </a:xfrm>
              <a:custGeom>
                <a:avLst/>
                <a:gdLst>
                  <a:gd name="T0" fmla="*/ 0 w 502284"/>
                  <a:gd name="T1" fmla="*/ 0 h 678814"/>
                  <a:gd name="T2" fmla="*/ 17385 w 502284"/>
                  <a:gd name="T3" fmla="*/ 18951 h 678814"/>
                  <a:gd name="T4" fmla="*/ 68162 w 502284"/>
                  <a:gd name="T5" fmla="*/ 6394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grpSp>
      <p:sp>
        <p:nvSpPr>
          <p:cNvPr id="4" name="矩形 3"/>
          <p:cNvSpPr/>
          <p:nvPr/>
        </p:nvSpPr>
        <p:spPr>
          <a:xfrm>
            <a:off x="0" y="-6351"/>
            <a:ext cx="7110226" cy="10286705"/>
          </a:xfrm>
          <a:custGeom>
            <a:avLst/>
            <a:gdLst>
              <a:gd name="connsiteX0" fmla="*/ 0 w 7110226"/>
              <a:gd name="connsiteY0" fmla="*/ 0 h 10286705"/>
              <a:gd name="connsiteX1" fmla="*/ 7110226 w 7110226"/>
              <a:gd name="connsiteY1" fmla="*/ 0 h 10286705"/>
              <a:gd name="connsiteX2" fmla="*/ 7110226 w 7110226"/>
              <a:gd name="connsiteY2" fmla="*/ 10286705 h 10286705"/>
              <a:gd name="connsiteX3" fmla="*/ 0 w 7110226"/>
              <a:gd name="connsiteY3" fmla="*/ 10286705 h 10286705"/>
              <a:gd name="connsiteX4" fmla="*/ 0 w 7110226"/>
              <a:gd name="connsiteY4" fmla="*/ 0 h 10286705"/>
              <a:gd name="connsiteX0-1" fmla="*/ 0 w 7110226"/>
              <a:gd name="connsiteY0-2" fmla="*/ 0 h 10286705"/>
              <a:gd name="connsiteX1-3" fmla="*/ 7110226 w 7110226"/>
              <a:gd name="connsiteY1-4" fmla="*/ 0 h 10286705"/>
              <a:gd name="connsiteX2-5" fmla="*/ 4001266 w 7110226"/>
              <a:gd name="connsiteY2-6" fmla="*/ 10286705 h 10286705"/>
              <a:gd name="connsiteX3-7" fmla="*/ 0 w 7110226"/>
              <a:gd name="connsiteY3-8" fmla="*/ 10286705 h 10286705"/>
              <a:gd name="connsiteX4-9" fmla="*/ 0 w 7110226"/>
              <a:gd name="connsiteY4-10" fmla="*/ 0 h 102867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10226" h="10286705">
                <a:moveTo>
                  <a:pt x="0" y="0"/>
                </a:moveTo>
                <a:lnTo>
                  <a:pt x="7110226" y="0"/>
                </a:lnTo>
                <a:lnTo>
                  <a:pt x="4001266" y="10286705"/>
                </a:lnTo>
                <a:lnTo>
                  <a:pt x="0" y="10286705"/>
                </a:lnTo>
                <a:lnTo>
                  <a:pt x="0" y="0"/>
                </a:lnTo>
                <a:close/>
              </a:path>
            </a:pathLst>
          </a:custGeom>
          <a:solidFill>
            <a:srgbClr val="F0242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46"/>
          <p:cNvSpPr txBox="1"/>
          <p:nvPr/>
        </p:nvSpPr>
        <p:spPr>
          <a:xfrm>
            <a:off x="2179035" y="1453983"/>
            <a:ext cx="3119149" cy="7786747"/>
          </a:xfrm>
          <a:prstGeom prst="rect">
            <a:avLst/>
          </a:prstGeom>
          <a:noFill/>
          <a:effectLst>
            <a:outerShdw blurRad="1270000" dist="38100" dir="5400000" algn="t" rotWithShape="0">
              <a:prstClr val="black">
                <a:alpha val="40000"/>
              </a:prstClr>
            </a:outerShdw>
          </a:effectLst>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algn="ctr"/>
            <a:r>
              <a:rPr lang="en-US" altLang="zh-CN" sz="50000" b="1" dirty="0" smtClean="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4</a:t>
            </a:r>
            <a:endParaRPr lang="zh-CN" altLang="en-US" sz="500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矩形 4"/>
          <p:cNvSpPr/>
          <p:nvPr/>
        </p:nvSpPr>
        <p:spPr>
          <a:xfrm>
            <a:off x="4684033" y="5381133"/>
            <a:ext cx="1862918" cy="2679024"/>
          </a:xfrm>
          <a:custGeom>
            <a:avLst/>
            <a:gdLst>
              <a:gd name="connsiteX0" fmla="*/ 0 w 914400"/>
              <a:gd name="connsiteY0" fmla="*/ 0 h 2494462"/>
              <a:gd name="connsiteX1" fmla="*/ 914400 w 914400"/>
              <a:gd name="connsiteY1" fmla="*/ 0 h 2494462"/>
              <a:gd name="connsiteX2" fmla="*/ 914400 w 914400"/>
              <a:gd name="connsiteY2" fmla="*/ 2494462 h 2494462"/>
              <a:gd name="connsiteX3" fmla="*/ 0 w 914400"/>
              <a:gd name="connsiteY3" fmla="*/ 2494462 h 2494462"/>
              <a:gd name="connsiteX4" fmla="*/ 0 w 914400"/>
              <a:gd name="connsiteY4" fmla="*/ 0 h 2494462"/>
              <a:gd name="connsiteX0-1" fmla="*/ 744279 w 1658679"/>
              <a:gd name="connsiteY0-2" fmla="*/ 0 h 2685848"/>
              <a:gd name="connsiteX1-3" fmla="*/ 1658679 w 1658679"/>
              <a:gd name="connsiteY1-4" fmla="*/ 0 h 2685848"/>
              <a:gd name="connsiteX2-5" fmla="*/ 1658679 w 1658679"/>
              <a:gd name="connsiteY2-6" fmla="*/ 2494462 h 2685848"/>
              <a:gd name="connsiteX3-7" fmla="*/ 0 w 1658679"/>
              <a:gd name="connsiteY3-8" fmla="*/ 2685848 h 2685848"/>
              <a:gd name="connsiteX4-9" fmla="*/ 744279 w 1658679"/>
              <a:gd name="connsiteY4-10" fmla="*/ 0 h 2685848"/>
              <a:gd name="connsiteX0-11" fmla="*/ 744279 w 2509283"/>
              <a:gd name="connsiteY0-12" fmla="*/ 0 h 2685848"/>
              <a:gd name="connsiteX1-13" fmla="*/ 1658679 w 2509283"/>
              <a:gd name="connsiteY1-14" fmla="*/ 0 h 2685848"/>
              <a:gd name="connsiteX2-15" fmla="*/ 2509283 w 2509283"/>
              <a:gd name="connsiteY2-16" fmla="*/ 2622053 h 2685848"/>
              <a:gd name="connsiteX3-17" fmla="*/ 0 w 2509283"/>
              <a:gd name="connsiteY3-18" fmla="*/ 2685848 h 2685848"/>
              <a:gd name="connsiteX4-19" fmla="*/ 744279 w 2509283"/>
              <a:gd name="connsiteY4-20" fmla="*/ 0 h 2685848"/>
              <a:gd name="connsiteX0-21" fmla="*/ 744279 w 1658679"/>
              <a:gd name="connsiteY0-22" fmla="*/ 0 h 2685848"/>
              <a:gd name="connsiteX1-23" fmla="*/ 1658679 w 1658679"/>
              <a:gd name="connsiteY1-24" fmla="*/ 0 h 2685848"/>
              <a:gd name="connsiteX2-25" fmla="*/ 1531087 w 1658679"/>
              <a:gd name="connsiteY2-26" fmla="*/ 2643318 h 2685848"/>
              <a:gd name="connsiteX3-27" fmla="*/ 0 w 1658679"/>
              <a:gd name="connsiteY3-28" fmla="*/ 2685848 h 2685848"/>
              <a:gd name="connsiteX4-29" fmla="*/ 744279 w 1658679"/>
              <a:gd name="connsiteY4-30" fmla="*/ 0 h 2685848"/>
              <a:gd name="connsiteX0-31" fmla="*/ 744279 w 1658679"/>
              <a:gd name="connsiteY0-32" fmla="*/ 0 h 2685848"/>
              <a:gd name="connsiteX1-33" fmla="*/ 1658679 w 1658679"/>
              <a:gd name="connsiteY1-34" fmla="*/ 0 h 2685848"/>
              <a:gd name="connsiteX2-35" fmla="*/ 1531087 w 1658679"/>
              <a:gd name="connsiteY2-36" fmla="*/ 2643318 h 2685848"/>
              <a:gd name="connsiteX3-37" fmla="*/ 0 w 1658679"/>
              <a:gd name="connsiteY3-38" fmla="*/ 2685848 h 2685848"/>
              <a:gd name="connsiteX4-39" fmla="*/ 744279 w 1658679"/>
              <a:gd name="connsiteY4-40" fmla="*/ 0 h 2685848"/>
              <a:gd name="connsiteX0-41" fmla="*/ 744279 w 1828798"/>
              <a:gd name="connsiteY0-42" fmla="*/ 0 h 2685848"/>
              <a:gd name="connsiteX1-43" fmla="*/ 1658679 w 1828798"/>
              <a:gd name="connsiteY1-44" fmla="*/ 0 h 2685848"/>
              <a:gd name="connsiteX2-45" fmla="*/ 1828798 w 1828798"/>
              <a:gd name="connsiteY2-46" fmla="*/ 2196751 h 2685848"/>
              <a:gd name="connsiteX3-47" fmla="*/ 0 w 1828798"/>
              <a:gd name="connsiteY3-48" fmla="*/ 2685848 h 2685848"/>
              <a:gd name="connsiteX4-49" fmla="*/ 744279 w 1828798"/>
              <a:gd name="connsiteY4-50" fmla="*/ 0 h 2685848"/>
              <a:gd name="connsiteX0-51" fmla="*/ 778399 w 1862918"/>
              <a:gd name="connsiteY0-52" fmla="*/ 0 h 2665376"/>
              <a:gd name="connsiteX1-53" fmla="*/ 1692799 w 1862918"/>
              <a:gd name="connsiteY1-54" fmla="*/ 0 h 2665376"/>
              <a:gd name="connsiteX2-55" fmla="*/ 1862918 w 1862918"/>
              <a:gd name="connsiteY2-56" fmla="*/ 2196751 h 2665376"/>
              <a:gd name="connsiteX3-57" fmla="*/ 0 w 1862918"/>
              <a:gd name="connsiteY3-58" fmla="*/ 2665376 h 2665376"/>
              <a:gd name="connsiteX4-59" fmla="*/ 778399 w 1862918"/>
              <a:gd name="connsiteY4-60" fmla="*/ 0 h 2665376"/>
              <a:gd name="connsiteX0-61" fmla="*/ 798870 w 1862918"/>
              <a:gd name="connsiteY0-62" fmla="*/ 0 h 2679024"/>
              <a:gd name="connsiteX1-63" fmla="*/ 1692799 w 1862918"/>
              <a:gd name="connsiteY1-64" fmla="*/ 13648 h 2679024"/>
              <a:gd name="connsiteX2-65" fmla="*/ 1862918 w 1862918"/>
              <a:gd name="connsiteY2-66" fmla="*/ 2210399 h 2679024"/>
              <a:gd name="connsiteX3-67" fmla="*/ 0 w 1862918"/>
              <a:gd name="connsiteY3-68" fmla="*/ 2679024 h 2679024"/>
              <a:gd name="connsiteX4-69" fmla="*/ 798870 w 1862918"/>
              <a:gd name="connsiteY4-70" fmla="*/ 0 h 26790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62918" h="2679024">
                <a:moveTo>
                  <a:pt x="798870" y="0"/>
                </a:moveTo>
                <a:lnTo>
                  <a:pt x="1692799" y="13648"/>
                </a:lnTo>
                <a:lnTo>
                  <a:pt x="1862918" y="2210399"/>
                </a:lnTo>
                <a:lnTo>
                  <a:pt x="0" y="2679024"/>
                </a:lnTo>
                <a:lnTo>
                  <a:pt x="798870" y="0"/>
                </a:lnTo>
                <a:close/>
              </a:path>
            </a:pathLst>
          </a:custGeom>
          <a:solidFill>
            <a:srgbClr val="252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544310" y="3168650"/>
            <a:ext cx="9786620" cy="3046095"/>
          </a:xfrm>
          <a:prstGeom prst="rect">
            <a:avLst/>
          </a:prstGeom>
          <a:noFill/>
        </p:spPr>
        <p:txBody>
          <a:bodyPr wrap="square" rtlCol="0">
            <a:spAutoFit/>
          </a:bodyPr>
          <a:lstStyle/>
          <a:p>
            <a:r>
              <a:rPr lang="vi-VN" altLang="zh-CN" sz="9600"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Cài đặt hê điều hành Ubuntu</a:t>
            </a:r>
            <a:endParaRPr lang="vi-VN" altLang="zh-CN" sz="9600"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30997"/>
          </a:xfrm>
          <a:prstGeom prst="rect">
            <a:avLst/>
          </a:prstGeom>
          <a:noFill/>
        </p:spPr>
        <p:txBody>
          <a:bodyPr wrap="square" rtlCol="0">
            <a:spAutoFit/>
          </a:bodyPr>
          <a:lstStyle/>
          <a:p>
            <a:r>
              <a:rPr lang="en-US" altLang="zh-HK" sz="4800" dirty="0" smtClean="0">
                <a:solidFill>
                  <a:schemeClr val="bg1"/>
                </a:solidFill>
                <a:latin typeface="Microsoft YaHei" panose="020B0503020204020204" pitchFamily="34" charset="-122"/>
                <a:ea typeface="Microsoft YaHei" panose="020B0503020204020204" pitchFamily="34" charset="-122"/>
              </a:rPr>
              <a:t>01</a:t>
            </a:r>
            <a:endParaRPr lang="zh-HK" altLang="en-US" sz="4800" dirty="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163" name="文本框 162"/>
          <p:cNvSpPr txBox="1"/>
          <p:nvPr/>
        </p:nvSpPr>
        <p:spPr>
          <a:xfrm>
            <a:off x="338455" y="4006850"/>
            <a:ext cx="17517745" cy="2474595"/>
          </a:xfrm>
          <a:prstGeom prst="rect">
            <a:avLst/>
          </a:prstGeom>
          <a:noFill/>
        </p:spPr>
        <p:txBody>
          <a:bodyPr wrap="square" rtlCol="0">
            <a:noAutofit/>
          </a:bodyPr>
          <a:lstStyle/>
          <a:p>
            <a:pPr lvl="0" indent="457200" algn="just">
              <a:lnSpc>
                <a:spcPct val="150000"/>
              </a:lnSpc>
              <a:spcBef>
                <a:spcPts val="600"/>
              </a:spcBef>
            </a:pPr>
            <a:r>
              <a:rPr lang="vi-VN" sz="2400" dirty="0">
                <a:solidFill>
                  <a:schemeClr val="bg1"/>
                </a:solidFill>
                <a:latin typeface="Microsoft YaHei" panose="020B0503020204020204" pitchFamily="34" charset="-122"/>
                <a:ea typeface="Microsoft YaHei" panose="020B0503020204020204" pitchFamily="34" charset="-122"/>
                <a:sym typeface="+mn-ea"/>
              </a:rPr>
              <a:t>Hệ điều hành linux l</a:t>
            </a:r>
            <a:r>
              <a:rPr lang="en-US" sz="2400" dirty="0" smtClean="0">
                <a:solidFill>
                  <a:schemeClr val="bg1"/>
                </a:solidFill>
                <a:latin typeface="Microsoft YaHei" panose="020B0503020204020204" pitchFamily="34" charset="-122"/>
                <a:ea typeface="Microsoft YaHei" panose="020B0503020204020204" pitchFamily="34" charset="-122"/>
                <a:sym typeface="+mn-ea"/>
              </a:rPr>
              <a:t>à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nhân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hệ</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điều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hành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hỗ</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đầy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đủ</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vụ</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cơ</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bản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về</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quản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lý</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tiến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trình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bộ</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nhớ</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ảo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quản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lý</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ra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thiết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bị</a:t>
            </a:r>
            <a:r>
              <a:rPr lang="vi-VN" sz="2400" dirty="0">
                <a:solidFill>
                  <a:schemeClr val="bg1"/>
                </a:solidFill>
                <a:latin typeface="Microsoft YaHei" panose="020B0503020204020204" pitchFamily="34" charset="-122"/>
                <a:ea typeface="Microsoft YaHei" panose="020B0503020204020204" pitchFamily="34" charset="-122"/>
                <a:sym typeface="+mn-ea"/>
              </a:rPr>
              <a:t>. Bên cạnh đó </a:t>
            </a:r>
            <a:r>
              <a:rPr lang="en-US" sz="2400" dirty="0" err="1">
                <a:solidFill>
                  <a:schemeClr val="bg1"/>
                </a:solidFill>
                <a:latin typeface="Microsoft YaHei" panose="020B0503020204020204" pitchFamily="34" charset="-122"/>
                <a:ea typeface="Microsoft YaHei" panose="020B0503020204020204" pitchFamily="34" charset="-122"/>
                <a:sym typeface="+mn-ea"/>
              </a:rPr>
              <a:t>hệ</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điều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hành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kèm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theo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trình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ứng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môi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trường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việc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phát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triển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đầy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đủ</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bao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gồm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trình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dịch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hệ</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soạn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thảo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giao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diện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đồ</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họa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xử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lý</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bản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vi-VN" altLang="en-US" sz="2400" dirty="0">
                <a:solidFill>
                  <a:schemeClr val="bg1"/>
                </a:solidFill>
                <a:latin typeface="Microsoft YaHei" panose="020B0503020204020204" pitchFamily="34" charset="-122"/>
                <a:ea typeface="Microsoft YaHei" panose="020B0503020204020204" pitchFamily="34" charset="-122"/>
                <a:sym typeface="+mn-ea"/>
              </a:rPr>
              <a:t>..</a:t>
            </a:r>
            <a:r>
              <a:rPr lang="vi-VN"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Điều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Linux </a:t>
            </a:r>
            <a:r>
              <a:rPr lang="en-US" sz="2400" dirty="0" err="1">
                <a:solidFill>
                  <a:schemeClr val="bg1"/>
                </a:solidFill>
                <a:latin typeface="Microsoft YaHei" panose="020B0503020204020204" pitchFamily="34" charset="-122"/>
                <a:ea typeface="Microsoft YaHei" panose="020B0503020204020204" pitchFamily="34" charset="-122"/>
                <a:sym typeface="+mn-ea"/>
              </a:rPr>
              <a:t>trở</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biệt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việc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viết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tự</a:t>
            </a:r>
            <a:r>
              <a:rPr lang="en-US" sz="2400" dirty="0">
                <a:solidFill>
                  <a:schemeClr val="bg1"/>
                </a:solidFill>
                <a:latin typeface="Microsoft YaHei" panose="020B0503020204020204" pitchFamily="34" charset="-122"/>
                <a:ea typeface="Microsoft YaHei" panose="020B0503020204020204" pitchFamily="34" charset="-122"/>
                <a:sym typeface="+mn-ea"/>
              </a:rPr>
              <a:t> do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Unix. </a:t>
            </a: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lvl="0" indent="457200" algn="just">
              <a:lnSpc>
                <a:spcPct val="150000"/>
              </a:lnSpc>
              <a:spcBef>
                <a:spcPts val="600"/>
              </a:spcBef>
            </a:pPr>
            <a:endParaRPr lang="en-US" sz="2400" dirty="0">
              <a:solidFill>
                <a:schemeClr val="bg1"/>
              </a:solidFill>
              <a:latin typeface="Microsoft YaHei" panose="020B0503020204020204" pitchFamily="34" charset="-122"/>
              <a:ea typeface="Microsoft YaHei" panose="020B0503020204020204" pitchFamily="34" charset="-122"/>
              <a:sym typeface="+mn-ea"/>
            </a:endParaRPr>
          </a:p>
          <a:p>
            <a:pPr lvl="0" indent="457200" algn="just">
              <a:lnSpc>
                <a:spcPct val="150000"/>
              </a:lnSpc>
              <a:spcBef>
                <a:spcPts val="600"/>
              </a:spcBef>
            </a:pPr>
            <a:endParaRPr lang="vi-VN" altLang="zh-HK"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381000" y="730250"/>
            <a:ext cx="853884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Khái niệm hệ điều hành </a:t>
            </a:r>
            <a:r>
              <a:rPr lang="vi-VN" altLang="zh-CN" sz="4000" dirty="0" smtClean="0">
                <a:solidFill>
                  <a:srgbClr val="FFFFFF"/>
                </a:solidFill>
                <a:latin typeface="Microsoft YaHei" panose="020B0503020204020204" pitchFamily="34" charset="-122"/>
                <a:ea typeface="Microsoft YaHei" panose="020B0503020204020204" pitchFamily="34" charset="-122"/>
              </a:rPr>
              <a:t>Linux</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7" name="文本框 162"/>
          <p:cNvSpPr txBox="1"/>
          <p:nvPr/>
        </p:nvSpPr>
        <p:spPr>
          <a:xfrm>
            <a:off x="297180" y="1949450"/>
            <a:ext cx="17559020" cy="1861185"/>
          </a:xfrm>
          <a:prstGeom prst="rect">
            <a:avLst/>
          </a:prstGeom>
          <a:noFill/>
        </p:spPr>
        <p:txBody>
          <a:bodyPr wrap="square" rtlCol="0">
            <a:noAutofit/>
          </a:bodyPr>
          <a:p>
            <a:pPr lvl="0" indent="457200" algn="just">
              <a:lnSpc>
                <a:spcPct val="150000"/>
              </a:lnSpc>
              <a:spcBef>
                <a:spcPts val="600"/>
              </a:spcBef>
            </a:pP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Hệ</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điều</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hành</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là</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tập</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hợp</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các</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chương</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trình</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được</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tổ</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chức</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thành</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một</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hệ</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thống</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với</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nhiệm</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vụ</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đảm</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bảo</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tương</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tác</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giữa</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người</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dùng</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với</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máy</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tính</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cung</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cấp</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các</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phương</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tiện</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và</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dịch</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vụ</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để</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điều</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phối</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việc</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thực</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hiện</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các</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chương</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trình</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quản</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lí</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chặt</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chẽ</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các</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tài</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nguyên</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của</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máy</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tổ</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chức</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khai</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thác</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chúng</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một</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cách</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thuận</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tiện</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và</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tối</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ưu</a:t>
            </a:r>
            <a:r>
              <a:rPr lang="en-US" sz="2400" dirty="0">
                <a:solidFill>
                  <a:schemeClr val="bg1"/>
                </a:solidFill>
                <a:latin typeface="Microsoft YaHei" panose="020B0503020204020204" pitchFamily="34" charset="-122"/>
                <a:ea typeface="Microsoft YaHei" panose="020B0503020204020204" pitchFamily="34" charset="-122"/>
                <a:sym typeface="+mn-ea"/>
              </a:rPr>
              <a:t>.</a:t>
            </a:r>
            <a:endParaRPr lang="en-US" altLang="zh-HK"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sp>
        <p:nvSpPr>
          <p:cNvPr id="10" name="文本框 162"/>
          <p:cNvSpPr txBox="1"/>
          <p:nvPr/>
        </p:nvSpPr>
        <p:spPr>
          <a:xfrm>
            <a:off x="304800" y="6673850"/>
            <a:ext cx="17517745" cy="2240915"/>
          </a:xfrm>
          <a:prstGeom prst="rect">
            <a:avLst/>
          </a:prstGeom>
          <a:noFill/>
        </p:spPr>
        <p:txBody>
          <a:bodyPr wrap="square" rtlCol="0">
            <a:noAutofit/>
          </a:bodyPr>
          <a:p>
            <a:pPr lvl="0" indent="457200" algn="just">
              <a:lnSpc>
                <a:spcPct val="150000"/>
              </a:lnSpc>
              <a:spcBef>
                <a:spcPts val="600"/>
              </a:spcBef>
            </a:pPr>
            <a:r>
              <a:rPr lang="en-US" sz="2400" dirty="0" err="1">
                <a:solidFill>
                  <a:schemeClr val="bg1"/>
                </a:solidFill>
                <a:latin typeface="Microsoft YaHei" panose="020B0503020204020204" pitchFamily="34" charset="-122"/>
                <a:ea typeface="Microsoft YaHei" panose="020B0503020204020204" pitchFamily="34" charset="-122"/>
                <a:sym typeface="+mn-ea"/>
              </a:rPr>
              <a:t>Việc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này</a:t>
            </a:r>
            <a:r>
              <a:rPr lang="en-US" sz="2400" dirty="0">
                <a:solidFill>
                  <a:schemeClr val="bg1"/>
                </a:solidFill>
                <a:latin typeface="Microsoft YaHei" panose="020B0503020204020204" pitchFamily="34" charset="-122"/>
                <a:ea typeface="Microsoft YaHei" panose="020B0503020204020204" pitchFamily="34" charset="-122"/>
                <a:sym typeface="+mn-ea"/>
              </a:rPr>
              <a:t> do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nhóm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phát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triển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tự</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nguyên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mạng</a:t>
            </a:r>
            <a:r>
              <a:rPr lang="en-US" sz="2400" dirty="0">
                <a:solidFill>
                  <a:schemeClr val="bg1"/>
                </a:solidFill>
                <a:latin typeface="Microsoft YaHei" panose="020B0503020204020204" pitchFamily="34" charset="-122"/>
                <a:ea typeface="Microsoft YaHei" panose="020B0503020204020204" pitchFamily="34" charset="-122"/>
                <a:sym typeface="+mn-ea"/>
              </a:rPr>
              <a:t> Internet, </a:t>
            </a:r>
            <a:r>
              <a:rPr lang="en-US" sz="2400" dirty="0" err="1">
                <a:solidFill>
                  <a:schemeClr val="bg1"/>
                </a:solidFill>
                <a:latin typeface="Microsoft YaHei" panose="020B0503020204020204" pitchFamily="34" charset="-122"/>
                <a:ea typeface="Microsoft YaHei" panose="020B0503020204020204" pitchFamily="34" charset="-122"/>
                <a:sym typeface="+mn-ea"/>
              </a:rPr>
              <a:t>họ</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trao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đổi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nguồn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phát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hiện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sửa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lỗi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môi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trường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mở</a:t>
            </a:r>
            <a:r>
              <a:rPr lang="en-US"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a:t>
            </a:r>
            <a:r>
              <a:rPr lang="vi-VN"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 Và linux hỗ trợ đầy đủ khả năng đa nhiệm, đa người dùng, hệ thống giao diện X Window, mạng TCP/IP. Các tính năng như là: tính ổn định; tính bảo mật; tính hoàn chỉnh; tính tương thích, ...</a:t>
            </a:r>
            <a:endParaRPr lang="vi-VN" altLang="zh-HK"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34</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609600" y="730250"/>
            <a:ext cx="112642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Yêu cầu hệ </a:t>
            </a:r>
            <a:r>
              <a:rPr lang="vi-VN" altLang="zh-CN" sz="4000" dirty="0" smtClean="0">
                <a:solidFill>
                  <a:srgbClr val="FFFFFF"/>
                </a:solidFill>
                <a:latin typeface="Microsoft YaHei" panose="020B0503020204020204" pitchFamily="34" charset="-122"/>
                <a:ea typeface="Microsoft YaHei" panose="020B0503020204020204" pitchFamily="34" charset="-122"/>
              </a:rPr>
              <a:t>thống</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8181975"/>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Ubuntu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không</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đòi</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hỏi</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máy</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có</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cấu</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hình</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mạnh</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Cấu</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hình</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tối</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thiểu</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nên</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dùng</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a:t>
            </a:r>
            <a:br>
              <a:rPr lang="vi-VN" sz="2400" kern="1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b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CPU: Pentium MMX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trở</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lên</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a:t>
            </a:r>
            <a:br>
              <a:rPr lang="vi-VN" sz="2400" kern="1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b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RAM: 64MB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trở</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lên</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cho</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Text mode, 192MB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cho</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Graphics mode.</a:t>
            </a:r>
            <a:br>
              <a:rPr lang="vi-VN" sz="2400" kern="1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b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Đĩa</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cứng</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Dung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lượng</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đĩa</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còn</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phụ</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thuộc</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vào</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loại</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cài</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đặt</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a:t>
            </a:r>
            <a:br>
              <a:rPr lang="vi-VN" sz="2400" kern="1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b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o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Custum</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Installation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mininum</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520MB</a:t>
            </a:r>
            <a:br>
              <a:rPr lang="vi-VN" sz="2400" kern="1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b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o Server (minimum): 870MB</a:t>
            </a:r>
            <a:br>
              <a:rPr lang="vi-VN" sz="2400" kern="1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b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o Personal Desktop: 1.9GB</a:t>
            </a:r>
            <a:br>
              <a:rPr lang="vi-VN" sz="2400" kern="1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b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o Workstation: 2.4GB</a:t>
            </a:r>
            <a:br>
              <a:rPr lang="vi-VN" sz="2400" kern="1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b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o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Custum</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Installation (everything): 5.3GB</a:t>
            </a:r>
            <a:br>
              <a:rPr lang="vi-VN" sz="2400" kern="1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b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- 2MB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cho</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card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màn</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hình</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nếu</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muốn</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sử</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dụng</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chế</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độ</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đồ</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r>
              <a:rPr lang="en-US" sz="2400" kern="0" dirty="0" err="1">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họa</a:t>
            </a:r>
            <a:r>
              <a:rPr 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endParaRPr lang="en-US" sz="2400" b="0" i="0" u="none" strike="noStrike" cap="none" dirty="0" smtClean="0">
              <a:solidFill>
                <a:schemeClr val="bg1"/>
              </a:solidFill>
              <a:effectLst/>
              <a:latin typeface="Microsoft YaHei" panose="020B0503020204020204" pitchFamily="34" charset="-122"/>
              <a:ea typeface="Microsoft YaHei" panose="020B0503020204020204" pitchFamily="34" charset="-122"/>
              <a:cs typeface="Arial" panose="020B0604020202020204"/>
              <a:sym typeface="Arial" panose="020B0604020202020204"/>
            </a:endParaRPr>
          </a:p>
        </p:txBody>
      </p:sp>
      <p:grpSp>
        <p:nvGrpSpPr>
          <p:cNvPr id="441" name="组合 1220"/>
          <p:cNvGrpSpPr/>
          <p:nvPr/>
        </p:nvGrpSpPr>
        <p:grpSpPr bwMode="auto">
          <a:xfrm>
            <a:off x="1871345" y="780090"/>
            <a:ext cx="942975" cy="498295"/>
            <a:chOff x="0" y="0"/>
            <a:chExt cx="797421" cy="420087"/>
          </a:xfrm>
          <a:solidFill>
            <a:schemeClr val="bg1"/>
          </a:solidFill>
        </p:grpSpPr>
        <p:sp>
          <p:nvSpPr>
            <p:cNvPr id="442" name="Freeform 167"/>
            <p:cNvSpPr>
              <a:spLocks noChangeArrowheads="1"/>
            </p:cNvSpPr>
            <p:nvPr/>
          </p:nvSpPr>
          <p:spPr bwMode="auto">
            <a:xfrm>
              <a:off x="68465" y="0"/>
              <a:ext cx="660490" cy="383907"/>
            </a:xfrm>
            <a:custGeom>
              <a:avLst/>
              <a:gdLst>
                <a:gd name="T0" fmla="*/ 2147483647 w 301"/>
                <a:gd name="T1" fmla="*/ 2147483647 h 175"/>
                <a:gd name="T2" fmla="*/ 2147483647 w 301"/>
                <a:gd name="T3" fmla="*/ 2147483647 h 175"/>
                <a:gd name="T4" fmla="*/ 2147483647 w 301"/>
                <a:gd name="T5" fmla="*/ 0 h 175"/>
                <a:gd name="T6" fmla="*/ 2147483647 w 301"/>
                <a:gd name="T7" fmla="*/ 0 h 175"/>
                <a:gd name="T8" fmla="*/ 0 w 301"/>
                <a:gd name="T9" fmla="*/ 2147483647 h 175"/>
                <a:gd name="T10" fmla="*/ 0 w 301"/>
                <a:gd name="T11" fmla="*/ 2147483647 h 175"/>
                <a:gd name="T12" fmla="*/ 2147483647 w 301"/>
                <a:gd name="T13" fmla="*/ 2147483647 h 175"/>
                <a:gd name="T14" fmla="*/ 0 60000 65536"/>
                <a:gd name="T15" fmla="*/ 0 60000 65536"/>
                <a:gd name="T16" fmla="*/ 0 60000 65536"/>
                <a:gd name="T17" fmla="*/ 0 60000 65536"/>
                <a:gd name="T18" fmla="*/ 0 60000 65536"/>
                <a:gd name="T19" fmla="*/ 0 60000 65536"/>
                <a:gd name="T20" fmla="*/ 0 60000 65536"/>
                <a:gd name="T21" fmla="*/ 0 w 301"/>
                <a:gd name="T22" fmla="*/ 0 h 175"/>
                <a:gd name="T23" fmla="*/ 301 w 301"/>
                <a:gd name="T24" fmla="*/ 175 h 1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1" h="175">
                  <a:moveTo>
                    <a:pt x="301" y="175"/>
                  </a:moveTo>
                  <a:cubicBezTo>
                    <a:pt x="301" y="4"/>
                    <a:pt x="301" y="4"/>
                    <a:pt x="301" y="4"/>
                  </a:cubicBezTo>
                  <a:cubicBezTo>
                    <a:pt x="301" y="2"/>
                    <a:pt x="299" y="0"/>
                    <a:pt x="297" y="0"/>
                  </a:cubicBezTo>
                  <a:cubicBezTo>
                    <a:pt x="4" y="0"/>
                    <a:pt x="4" y="0"/>
                    <a:pt x="4" y="0"/>
                  </a:cubicBezTo>
                  <a:cubicBezTo>
                    <a:pt x="2" y="0"/>
                    <a:pt x="0" y="2"/>
                    <a:pt x="0" y="4"/>
                  </a:cubicBezTo>
                  <a:cubicBezTo>
                    <a:pt x="0" y="175"/>
                    <a:pt x="0" y="175"/>
                    <a:pt x="0" y="175"/>
                  </a:cubicBezTo>
                  <a:lnTo>
                    <a:pt x="301" y="175"/>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43" name="Freeform 168"/>
            <p:cNvSpPr>
              <a:spLocks noChangeArrowheads="1"/>
            </p:cNvSpPr>
            <p:nvPr/>
          </p:nvSpPr>
          <p:spPr bwMode="auto">
            <a:xfrm>
              <a:off x="68465" y="0"/>
              <a:ext cx="596052" cy="383907"/>
            </a:xfrm>
            <a:custGeom>
              <a:avLst/>
              <a:gdLst>
                <a:gd name="T0" fmla="*/ 2147483647 w 272"/>
                <a:gd name="T1" fmla="*/ 0 h 175"/>
                <a:gd name="T2" fmla="*/ 2147483647 w 272"/>
                <a:gd name="T3" fmla="*/ 0 h 175"/>
                <a:gd name="T4" fmla="*/ 0 w 272"/>
                <a:gd name="T5" fmla="*/ 2147483647 h 175"/>
                <a:gd name="T6" fmla="*/ 0 w 272"/>
                <a:gd name="T7" fmla="*/ 2147483647 h 175"/>
                <a:gd name="T8" fmla="*/ 2147483647 w 272"/>
                <a:gd name="T9" fmla="*/ 2147483647 h 175"/>
                <a:gd name="T10" fmla="*/ 2147483647 w 272"/>
                <a:gd name="T11" fmla="*/ 0 h 175"/>
                <a:gd name="T12" fmla="*/ 0 60000 65536"/>
                <a:gd name="T13" fmla="*/ 0 60000 65536"/>
                <a:gd name="T14" fmla="*/ 0 60000 65536"/>
                <a:gd name="T15" fmla="*/ 0 60000 65536"/>
                <a:gd name="T16" fmla="*/ 0 60000 65536"/>
                <a:gd name="T17" fmla="*/ 0 60000 65536"/>
                <a:gd name="T18" fmla="*/ 0 w 272"/>
                <a:gd name="T19" fmla="*/ 0 h 175"/>
                <a:gd name="T20" fmla="*/ 272 w 272"/>
                <a:gd name="T21" fmla="*/ 175 h 175"/>
              </a:gdLst>
              <a:ahLst/>
              <a:cxnLst>
                <a:cxn ang="T12">
                  <a:pos x="T0" y="T1"/>
                </a:cxn>
                <a:cxn ang="T13">
                  <a:pos x="T2" y="T3"/>
                </a:cxn>
                <a:cxn ang="T14">
                  <a:pos x="T4" y="T5"/>
                </a:cxn>
                <a:cxn ang="T15">
                  <a:pos x="T6" y="T7"/>
                </a:cxn>
                <a:cxn ang="T16">
                  <a:pos x="T8" y="T9"/>
                </a:cxn>
                <a:cxn ang="T17">
                  <a:pos x="T10" y="T11"/>
                </a:cxn>
              </a:cxnLst>
              <a:rect l="T18" t="T19" r="T20" b="T21"/>
              <a:pathLst>
                <a:path w="272" h="175">
                  <a:moveTo>
                    <a:pt x="272" y="0"/>
                  </a:moveTo>
                  <a:cubicBezTo>
                    <a:pt x="4" y="0"/>
                    <a:pt x="4" y="0"/>
                    <a:pt x="4" y="0"/>
                  </a:cubicBezTo>
                  <a:cubicBezTo>
                    <a:pt x="2" y="0"/>
                    <a:pt x="0" y="2"/>
                    <a:pt x="0" y="4"/>
                  </a:cubicBezTo>
                  <a:cubicBezTo>
                    <a:pt x="0" y="175"/>
                    <a:pt x="0" y="175"/>
                    <a:pt x="0" y="175"/>
                  </a:cubicBezTo>
                  <a:cubicBezTo>
                    <a:pt x="98" y="175"/>
                    <a:pt x="98" y="175"/>
                    <a:pt x="98" y="175"/>
                  </a:cubicBezTo>
                  <a:lnTo>
                    <a:pt x="272"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44" name="Rectangle 169"/>
            <p:cNvSpPr>
              <a:spLocks noChangeArrowheads="1"/>
            </p:cNvSpPr>
            <p:nvPr/>
          </p:nvSpPr>
          <p:spPr bwMode="auto">
            <a:xfrm>
              <a:off x="92630" y="22109"/>
              <a:ext cx="612162" cy="349738"/>
            </a:xfrm>
            <a:prstGeom prst="rect">
              <a:avLst/>
            </a:pr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zh-CN">
                <a:solidFill>
                  <a:srgbClr val="000000"/>
                </a:solidFill>
                <a:sym typeface="SimSun" panose="02010600030101010101" pitchFamily="2" charset="-122"/>
              </a:endParaRPr>
            </a:p>
          </p:txBody>
        </p:sp>
        <p:sp>
          <p:nvSpPr>
            <p:cNvPr id="445" name="Freeform 170"/>
            <p:cNvSpPr>
              <a:spLocks noChangeArrowheads="1"/>
            </p:cNvSpPr>
            <p:nvPr/>
          </p:nvSpPr>
          <p:spPr bwMode="auto">
            <a:xfrm>
              <a:off x="0" y="383907"/>
              <a:ext cx="797421" cy="36180"/>
            </a:xfrm>
            <a:custGeom>
              <a:avLst/>
              <a:gdLst>
                <a:gd name="T0" fmla="*/ 2147483647 w 363"/>
                <a:gd name="T1" fmla="*/ 0 h 16"/>
                <a:gd name="T2" fmla="*/ 2147483647 w 363"/>
                <a:gd name="T3" fmla="*/ 0 h 16"/>
                <a:gd name="T4" fmla="*/ 0 w 363"/>
                <a:gd name="T5" fmla="*/ 0 h 16"/>
                <a:gd name="T6" fmla="*/ 0 w 363"/>
                <a:gd name="T7" fmla="*/ 2147483647 h 16"/>
                <a:gd name="T8" fmla="*/ 0 w 363"/>
                <a:gd name="T9" fmla="*/ 2147483647 h 16"/>
                <a:gd name="T10" fmla="*/ 2147483647 w 363"/>
                <a:gd name="T11" fmla="*/ 2147483647 h 16"/>
                <a:gd name="T12" fmla="*/ 2147483647 w 363"/>
                <a:gd name="T13" fmla="*/ 2147483647 h 16"/>
                <a:gd name="T14" fmla="*/ 2147483647 w 363"/>
                <a:gd name="T15" fmla="*/ 2147483647 h 16"/>
                <a:gd name="T16" fmla="*/ 2147483647 w 363"/>
                <a:gd name="T17" fmla="*/ 2147483647 h 16"/>
                <a:gd name="T18" fmla="*/ 2147483647 w 363"/>
                <a:gd name="T19" fmla="*/ 0 h 16"/>
                <a:gd name="T20" fmla="*/ 2147483647 w 363"/>
                <a:gd name="T21" fmla="*/ 0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3"/>
                <a:gd name="T34" fmla="*/ 0 h 16"/>
                <a:gd name="T35" fmla="*/ 363 w 363"/>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3" h="16">
                  <a:moveTo>
                    <a:pt x="359" y="0"/>
                  </a:moveTo>
                  <a:cubicBezTo>
                    <a:pt x="4" y="0"/>
                    <a:pt x="4" y="0"/>
                    <a:pt x="4" y="0"/>
                  </a:cubicBezTo>
                  <a:cubicBezTo>
                    <a:pt x="0" y="0"/>
                    <a:pt x="0" y="0"/>
                    <a:pt x="0" y="0"/>
                  </a:cubicBezTo>
                  <a:cubicBezTo>
                    <a:pt x="0" y="4"/>
                    <a:pt x="0" y="4"/>
                    <a:pt x="0" y="4"/>
                  </a:cubicBezTo>
                  <a:cubicBezTo>
                    <a:pt x="0" y="12"/>
                    <a:pt x="0" y="12"/>
                    <a:pt x="0" y="12"/>
                  </a:cubicBezTo>
                  <a:cubicBezTo>
                    <a:pt x="0" y="15"/>
                    <a:pt x="2" y="16"/>
                    <a:pt x="4" y="16"/>
                  </a:cubicBezTo>
                  <a:cubicBezTo>
                    <a:pt x="359" y="16"/>
                    <a:pt x="359" y="16"/>
                    <a:pt x="359" y="16"/>
                  </a:cubicBezTo>
                  <a:cubicBezTo>
                    <a:pt x="361" y="16"/>
                    <a:pt x="363" y="15"/>
                    <a:pt x="363" y="12"/>
                  </a:cubicBezTo>
                  <a:cubicBezTo>
                    <a:pt x="363" y="4"/>
                    <a:pt x="363" y="4"/>
                    <a:pt x="363" y="4"/>
                  </a:cubicBezTo>
                  <a:cubicBezTo>
                    <a:pt x="363" y="0"/>
                    <a:pt x="363" y="0"/>
                    <a:pt x="363" y="0"/>
                  </a:cubicBezTo>
                  <a:lnTo>
                    <a:pt x="359"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46" name="Freeform 171"/>
            <p:cNvSpPr>
              <a:spLocks noChangeArrowheads="1"/>
            </p:cNvSpPr>
            <p:nvPr/>
          </p:nvSpPr>
          <p:spPr bwMode="auto">
            <a:xfrm>
              <a:off x="338300" y="383907"/>
              <a:ext cx="120821" cy="18091"/>
            </a:xfrm>
            <a:custGeom>
              <a:avLst/>
              <a:gdLst>
                <a:gd name="T0" fmla="*/ 0 w 55"/>
                <a:gd name="T1" fmla="*/ 0 h 8"/>
                <a:gd name="T2" fmla="*/ 0 w 55"/>
                <a:gd name="T3" fmla="*/ 2147483647 h 8"/>
                <a:gd name="T4" fmla="*/ 2147483647 w 55"/>
                <a:gd name="T5" fmla="*/ 2147483647 h 8"/>
                <a:gd name="T6" fmla="*/ 2147483647 w 55"/>
                <a:gd name="T7" fmla="*/ 2147483647 h 8"/>
                <a:gd name="T8" fmla="*/ 2147483647 w 55"/>
                <a:gd name="T9" fmla="*/ 2147483647 h 8"/>
                <a:gd name="T10" fmla="*/ 2147483647 w 55"/>
                <a:gd name="T11" fmla="*/ 0 h 8"/>
                <a:gd name="T12" fmla="*/ 0 w 55"/>
                <a:gd name="T13" fmla="*/ 0 h 8"/>
                <a:gd name="T14" fmla="*/ 0 60000 65536"/>
                <a:gd name="T15" fmla="*/ 0 60000 65536"/>
                <a:gd name="T16" fmla="*/ 0 60000 65536"/>
                <a:gd name="T17" fmla="*/ 0 60000 65536"/>
                <a:gd name="T18" fmla="*/ 0 60000 65536"/>
                <a:gd name="T19" fmla="*/ 0 60000 65536"/>
                <a:gd name="T20" fmla="*/ 0 60000 65536"/>
                <a:gd name="T21" fmla="*/ 0 w 55"/>
                <a:gd name="T22" fmla="*/ 0 h 8"/>
                <a:gd name="T23" fmla="*/ 55 w 55"/>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8">
                  <a:moveTo>
                    <a:pt x="0" y="0"/>
                  </a:moveTo>
                  <a:cubicBezTo>
                    <a:pt x="0" y="4"/>
                    <a:pt x="0" y="4"/>
                    <a:pt x="0" y="4"/>
                  </a:cubicBezTo>
                  <a:cubicBezTo>
                    <a:pt x="0" y="7"/>
                    <a:pt x="2" y="8"/>
                    <a:pt x="4" y="8"/>
                  </a:cubicBezTo>
                  <a:cubicBezTo>
                    <a:pt x="51" y="8"/>
                    <a:pt x="51" y="8"/>
                    <a:pt x="51" y="8"/>
                  </a:cubicBezTo>
                  <a:cubicBezTo>
                    <a:pt x="53" y="8"/>
                    <a:pt x="55" y="7"/>
                    <a:pt x="55" y="4"/>
                  </a:cubicBezTo>
                  <a:cubicBezTo>
                    <a:pt x="55" y="0"/>
                    <a:pt x="55" y="0"/>
                    <a:pt x="55" y="0"/>
                  </a:cubicBezTo>
                  <a:lnTo>
                    <a:pt x="0"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447" name="Freeform 172"/>
            <p:cNvSpPr>
              <a:spLocks noChangeArrowheads="1"/>
            </p:cNvSpPr>
            <p:nvPr/>
          </p:nvSpPr>
          <p:spPr bwMode="auto">
            <a:xfrm>
              <a:off x="92630" y="22109"/>
              <a:ext cx="549738" cy="349738"/>
            </a:xfrm>
            <a:custGeom>
              <a:avLst/>
              <a:gdLst>
                <a:gd name="T0" fmla="*/ 2147483647 w 593"/>
                <a:gd name="T1" fmla="*/ 0 h 376"/>
                <a:gd name="T2" fmla="*/ 0 w 593"/>
                <a:gd name="T3" fmla="*/ 0 h 376"/>
                <a:gd name="T4" fmla="*/ 0 w 593"/>
                <a:gd name="T5" fmla="*/ 2147483647 h 376"/>
                <a:gd name="T6" fmla="*/ 2147483647 w 593"/>
                <a:gd name="T7" fmla="*/ 2147483647 h 376"/>
                <a:gd name="T8" fmla="*/ 2147483647 w 593"/>
                <a:gd name="T9" fmla="*/ 0 h 376"/>
                <a:gd name="T10" fmla="*/ 0 60000 65536"/>
                <a:gd name="T11" fmla="*/ 0 60000 65536"/>
                <a:gd name="T12" fmla="*/ 0 60000 65536"/>
                <a:gd name="T13" fmla="*/ 0 60000 65536"/>
                <a:gd name="T14" fmla="*/ 0 60000 65536"/>
                <a:gd name="T15" fmla="*/ 0 w 593"/>
                <a:gd name="T16" fmla="*/ 0 h 376"/>
                <a:gd name="T17" fmla="*/ 593 w 593"/>
                <a:gd name="T18" fmla="*/ 376 h 376"/>
              </a:gdLst>
              <a:ahLst/>
              <a:cxnLst>
                <a:cxn ang="T10">
                  <a:pos x="T0" y="T1"/>
                </a:cxn>
                <a:cxn ang="T11">
                  <a:pos x="T2" y="T3"/>
                </a:cxn>
                <a:cxn ang="T12">
                  <a:pos x="T4" y="T5"/>
                </a:cxn>
                <a:cxn ang="T13">
                  <a:pos x="T6" y="T7"/>
                </a:cxn>
                <a:cxn ang="T14">
                  <a:pos x="T8" y="T9"/>
                </a:cxn>
              </a:cxnLst>
              <a:rect l="T15" t="T16" r="T17" b="T18"/>
              <a:pathLst>
                <a:path w="593" h="376">
                  <a:moveTo>
                    <a:pt x="593" y="0"/>
                  </a:moveTo>
                  <a:lnTo>
                    <a:pt x="0" y="0"/>
                  </a:lnTo>
                  <a:lnTo>
                    <a:pt x="0" y="376"/>
                  </a:lnTo>
                  <a:lnTo>
                    <a:pt x="220" y="376"/>
                  </a:lnTo>
                  <a:lnTo>
                    <a:pt x="593"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35</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Tạo máy ảo </a:t>
            </a:r>
            <a:r>
              <a:rPr lang="vi-VN" altLang="zh-CN" sz="4000" dirty="0" smtClean="0">
                <a:solidFill>
                  <a:srgbClr val="FFFFFF"/>
                </a:solidFill>
                <a:latin typeface="Microsoft YaHei" panose="020B0503020204020204" pitchFamily="34" charset="-122"/>
                <a:ea typeface="Microsoft YaHei" panose="020B0503020204020204" pitchFamily="34" charset="-122"/>
              </a:rPr>
              <a:t>trên VMWare Workstation 17</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594487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B1. Download và cài đặt như phần mềm ứng dụng thông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thường</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B2. Mở VMWare Workstation, có giao diện như hình bên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dưới:</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3" name="Picture 1"/>
          <p:cNvPicPr>
            <a:picLocks noChangeAspect="1"/>
          </p:cNvPicPr>
          <p:nvPr/>
        </p:nvPicPr>
        <p:blipFill>
          <a:blip r:embed="rId1"/>
          <a:stretch>
            <a:fillRect/>
          </a:stretch>
        </p:blipFill>
        <p:spPr>
          <a:xfrm>
            <a:off x="2590800" y="3092450"/>
            <a:ext cx="12915265" cy="6887210"/>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36</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Tạo máy ảo </a:t>
            </a:r>
            <a:r>
              <a:rPr lang="vi-VN" altLang="zh-CN" sz="4000" dirty="0" smtClean="0">
                <a:solidFill>
                  <a:srgbClr val="FFFFFF"/>
                </a:solidFill>
                <a:latin typeface="Microsoft YaHei" panose="020B0503020204020204" pitchFamily="34" charset="-122"/>
                <a:ea typeface="Microsoft YaHei" panose="020B0503020204020204" pitchFamily="34" charset="-122"/>
              </a:rPr>
              <a:t>trên VMWare Workstation 17</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594487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Tạo 1 máy ảo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mới:</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vào File\New VirtualMachine.. hoặc Ctrl +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N</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Tại cửa sổ New VirtualMachineWizard, chọn Custom(</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advanced).</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Click Next.</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4" name="Picture 2"/>
          <p:cNvPicPr>
            <a:picLocks noChangeAspect="1"/>
          </p:cNvPicPr>
          <p:nvPr/>
        </p:nvPicPr>
        <p:blipFill>
          <a:blip r:embed="rId1"/>
          <a:stretch>
            <a:fillRect/>
          </a:stretch>
        </p:blipFill>
        <p:spPr>
          <a:xfrm>
            <a:off x="10363200" y="1873250"/>
            <a:ext cx="7366000" cy="7795895"/>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37</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Tạo máy ảo </a:t>
            </a:r>
            <a:r>
              <a:rPr lang="vi-VN" altLang="zh-CN" sz="4000" dirty="0" smtClean="0">
                <a:solidFill>
                  <a:srgbClr val="FFFFFF"/>
                </a:solidFill>
                <a:latin typeface="Microsoft YaHei" panose="020B0503020204020204" pitchFamily="34" charset="-122"/>
                <a:ea typeface="Microsoft YaHei" panose="020B0503020204020204" pitchFamily="34" charset="-122"/>
              </a:rPr>
              <a:t>trên VMWare Workstation 17</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594487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Tại cửa sổ Choose the VirtualMachineHardwareCompatibility, chọn Workstation 17.x </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(phiên bản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VMWare)</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Click Next.</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3" name="Picture 3"/>
          <p:cNvPicPr>
            <a:picLocks noChangeAspect="1"/>
          </p:cNvPicPr>
          <p:nvPr/>
        </p:nvPicPr>
        <p:blipFill>
          <a:blip r:embed="rId1"/>
          <a:stretch>
            <a:fillRect/>
          </a:stretch>
        </p:blipFill>
        <p:spPr>
          <a:xfrm>
            <a:off x="11201400" y="2863850"/>
            <a:ext cx="6520180" cy="6899910"/>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38</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Tạo máy ảo </a:t>
            </a:r>
            <a:r>
              <a:rPr lang="vi-VN" altLang="zh-CN" sz="4000" dirty="0" smtClean="0">
                <a:solidFill>
                  <a:srgbClr val="FFFFFF"/>
                </a:solidFill>
                <a:latin typeface="Microsoft YaHei" panose="020B0503020204020204" pitchFamily="34" charset="-122"/>
                <a:ea typeface="Microsoft YaHei" panose="020B0503020204020204" pitchFamily="34" charset="-122"/>
              </a:rPr>
              <a:t>trên VMWare Workstation 17</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594487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Tại cửa sổ GuestOperatingSysTemInstallation, chọn </a:t>
            </a:r>
            <a:r>
              <a:rPr lang="vi-VN" altLang="en-US" sz="2400" i="1"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I will install the operating system later</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Click N</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ext.</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4" name="Picture 4"/>
          <p:cNvPicPr>
            <a:picLocks noChangeAspect="1"/>
          </p:cNvPicPr>
          <p:nvPr/>
        </p:nvPicPr>
        <p:blipFill>
          <a:blip r:embed="rId1"/>
          <a:stretch>
            <a:fillRect/>
          </a:stretch>
        </p:blipFill>
        <p:spPr>
          <a:xfrm>
            <a:off x="11125200" y="2787650"/>
            <a:ext cx="6612255" cy="6997065"/>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39</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Tạo máy ảo </a:t>
            </a:r>
            <a:r>
              <a:rPr lang="vi-VN" altLang="zh-CN" sz="4000" dirty="0" smtClean="0">
                <a:solidFill>
                  <a:srgbClr val="FFFFFF"/>
                </a:solidFill>
                <a:latin typeface="Microsoft YaHei" panose="020B0503020204020204" pitchFamily="34" charset="-122"/>
                <a:ea typeface="Microsoft YaHei" panose="020B0503020204020204" pitchFamily="34" charset="-122"/>
              </a:rPr>
              <a:t>trên VMWare Workstation 17</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594487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Tại Guest operating system, chọn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Linux</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Version, chọn Ubuntu 64-</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bit </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Click N</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ext.</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3" name="Picture 5"/>
          <p:cNvPicPr>
            <a:picLocks noChangeAspect="1"/>
          </p:cNvPicPr>
          <p:nvPr/>
        </p:nvPicPr>
        <p:blipFill>
          <a:blip r:embed="rId1"/>
          <a:stretch>
            <a:fillRect/>
          </a:stretch>
        </p:blipFill>
        <p:spPr>
          <a:xfrm>
            <a:off x="10134600" y="1720850"/>
            <a:ext cx="7464425" cy="7898765"/>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40</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Tạo máy ảo </a:t>
            </a:r>
            <a:r>
              <a:rPr lang="vi-VN" altLang="zh-CN" sz="4000" dirty="0" smtClean="0">
                <a:solidFill>
                  <a:srgbClr val="FFFFFF"/>
                </a:solidFill>
                <a:latin typeface="Microsoft YaHei" panose="020B0503020204020204" pitchFamily="34" charset="-122"/>
                <a:ea typeface="Microsoft YaHei" panose="020B0503020204020204" pitchFamily="34" charset="-122"/>
              </a:rPr>
              <a:t>trên VMWare Workstation 17</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594487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Tại của sổ Name the Virtual Machine, đặt tê máy ảo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tại </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i="1"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Virtual machine name</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và chọn đường dẫn tới thư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mục </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muốn lưu máy ảo đang tạo tại </a:t>
            </a:r>
            <a:r>
              <a:rPr lang="vi-VN" altLang="en-US" sz="2400" i="1"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Location/Browse...</a:t>
            </a:r>
            <a:endParaRPr lang="vi-VN" altLang="en-US" sz="2400" i="1"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Click N</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ext.</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4" name="Picture 6"/>
          <p:cNvPicPr>
            <a:picLocks noChangeAspect="1"/>
          </p:cNvPicPr>
          <p:nvPr/>
        </p:nvPicPr>
        <p:blipFill>
          <a:blip r:embed="rId1"/>
          <a:stretch>
            <a:fillRect/>
          </a:stretch>
        </p:blipFill>
        <p:spPr>
          <a:xfrm>
            <a:off x="9677400" y="1644650"/>
            <a:ext cx="7948930" cy="8411845"/>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41</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Tạo máy ảo </a:t>
            </a:r>
            <a:r>
              <a:rPr lang="vi-VN" altLang="zh-CN" sz="4000" dirty="0" smtClean="0">
                <a:solidFill>
                  <a:srgbClr val="FFFFFF"/>
                </a:solidFill>
                <a:latin typeface="Microsoft YaHei" panose="020B0503020204020204" pitchFamily="34" charset="-122"/>
                <a:ea typeface="Microsoft YaHei" panose="020B0503020204020204" pitchFamily="34" charset="-122"/>
              </a:rPr>
              <a:t>trên VMWare Workstation 17</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594487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Tại của sổ Processor Configuration, chọn như hình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bên:</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Click N</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ext.</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7" name="Picture 7"/>
          <p:cNvPicPr>
            <a:picLocks noChangeAspect="1"/>
          </p:cNvPicPr>
          <p:nvPr/>
        </p:nvPicPr>
        <p:blipFill>
          <a:blip r:embed="rId1"/>
          <a:stretch>
            <a:fillRect/>
          </a:stretch>
        </p:blipFill>
        <p:spPr>
          <a:xfrm>
            <a:off x="10358755" y="1949450"/>
            <a:ext cx="7472680" cy="7908290"/>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42</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Tạo máy ảo </a:t>
            </a:r>
            <a:r>
              <a:rPr lang="vi-VN" altLang="zh-CN" sz="4000" dirty="0" smtClean="0">
                <a:solidFill>
                  <a:srgbClr val="FFFFFF"/>
                </a:solidFill>
                <a:latin typeface="Microsoft YaHei" panose="020B0503020204020204" pitchFamily="34" charset="-122"/>
                <a:ea typeface="Microsoft YaHei" panose="020B0503020204020204" pitchFamily="34" charset="-122"/>
              </a:rPr>
              <a:t>trên VMWare Workstation 17</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594487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Tại cửa sổ Memory for the Virtual Machine, chọn dung lượng </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bộ nhớ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RAM</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Click N</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ext.</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8" name="Picture 8"/>
          <p:cNvPicPr>
            <a:picLocks noChangeAspect="1"/>
          </p:cNvPicPr>
          <p:nvPr/>
        </p:nvPicPr>
        <p:blipFill>
          <a:blip r:embed="rId1"/>
          <a:stretch>
            <a:fillRect/>
          </a:stretch>
        </p:blipFill>
        <p:spPr>
          <a:xfrm>
            <a:off x="10058400" y="1873250"/>
            <a:ext cx="7543800" cy="7983220"/>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1568450"/>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43</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Tạo máy ảo </a:t>
            </a:r>
            <a:r>
              <a:rPr lang="vi-VN" altLang="zh-CN" sz="4000" dirty="0" smtClean="0">
                <a:solidFill>
                  <a:srgbClr val="FFFFFF"/>
                </a:solidFill>
                <a:latin typeface="Microsoft YaHei" panose="020B0503020204020204" pitchFamily="34" charset="-122"/>
                <a:ea typeface="Microsoft YaHei" panose="020B0503020204020204" pitchFamily="34" charset="-122"/>
              </a:rPr>
              <a:t>trên VMWare Workstation 17</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594487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Tại cửa sổ Network Type, chọn các tùy chọn card mạng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cho</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máy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ảo </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Click N</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ext.</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9" name="Picture 9"/>
          <p:cNvPicPr>
            <a:picLocks noChangeAspect="1"/>
          </p:cNvPicPr>
          <p:nvPr/>
        </p:nvPicPr>
        <p:blipFill>
          <a:blip r:embed="rId1"/>
          <a:stretch>
            <a:fillRect/>
          </a:stretch>
        </p:blipFill>
        <p:spPr>
          <a:xfrm>
            <a:off x="9982200" y="1720850"/>
            <a:ext cx="7787005" cy="8240395"/>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en-US" altLang="zh-HK" sz="4800" dirty="0" smtClean="0">
                <a:solidFill>
                  <a:schemeClr val="bg1"/>
                </a:solidFill>
                <a:latin typeface="Microsoft YaHei" panose="020B0503020204020204" pitchFamily="34" charset="-122"/>
                <a:ea typeface="Microsoft YaHei" panose="020B0503020204020204" pitchFamily="34" charset="-122"/>
              </a:rPr>
              <a:t>0</a:t>
            </a:r>
            <a:r>
              <a:rPr lang="vi-VN" altLang="en-US" sz="4800" dirty="0" smtClean="0">
                <a:solidFill>
                  <a:schemeClr val="bg1"/>
                </a:solidFill>
                <a:latin typeface="Microsoft YaHei" panose="020B0503020204020204" pitchFamily="34" charset="-122"/>
                <a:ea typeface="Microsoft YaHei" panose="020B0503020204020204" pitchFamily="34" charset="-122"/>
              </a:rPr>
              <a:t>2</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437515" y="730250"/>
            <a:ext cx="848233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Chức </a:t>
            </a:r>
            <a:r>
              <a:rPr lang="vi-VN" altLang="zh-CN" sz="4000" dirty="0" smtClean="0">
                <a:solidFill>
                  <a:srgbClr val="FFFFFF"/>
                </a:solidFill>
                <a:latin typeface="Microsoft YaHei" panose="020B0503020204020204" pitchFamily="34" charset="-122"/>
                <a:ea typeface="Microsoft YaHei" panose="020B0503020204020204" pitchFamily="34" charset="-122"/>
              </a:rPr>
              <a:t>năng</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7" name="文本框 162"/>
          <p:cNvSpPr txBox="1"/>
          <p:nvPr/>
        </p:nvSpPr>
        <p:spPr>
          <a:xfrm>
            <a:off x="297180" y="1949450"/>
            <a:ext cx="17559020" cy="3200400"/>
          </a:xfrm>
          <a:prstGeom prst="rect">
            <a:avLst/>
          </a:prstGeom>
          <a:noFill/>
        </p:spPr>
        <p:txBody>
          <a:bodyPr wrap="square" rtlCol="0">
            <a:noAutofit/>
          </a:bodyPr>
          <a:p>
            <a:pPr marL="342900" lvl="0" indent="-342900" algn="just">
              <a:lnSpc>
                <a:spcPct val="150000"/>
              </a:lnSpc>
              <a:spcBef>
                <a:spcPts val="600"/>
              </a:spcBef>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sym typeface="+mn-ea"/>
              </a:rPr>
              <a:t>Tổ</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chức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giao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tiếp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giữa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người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hệ</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thống</a:t>
            </a:r>
            <a:r>
              <a:rPr lang="en-US" sz="2400" dirty="0" smtClean="0">
                <a:solidFill>
                  <a:schemeClr val="bg1"/>
                </a:solidFill>
                <a:latin typeface="Microsoft YaHei" panose="020B0503020204020204" pitchFamily="34" charset="-122"/>
                <a:ea typeface="Microsoft YaHei" panose="020B0503020204020204" pitchFamily="34" charset="-122"/>
                <a:sym typeface="+mn-ea"/>
              </a:rPr>
              <a:t>. </a:t>
            </a:r>
            <a:endParaRPr lang="en-US" sz="2400" dirty="0">
              <a:solidFill>
                <a:schemeClr val="bg1"/>
              </a:solidFill>
              <a:latin typeface="Microsoft YaHei" panose="020B0503020204020204" pitchFamily="34" charset="-122"/>
              <a:ea typeface="Microsoft YaHei" panose="020B0503020204020204" pitchFamily="34" charset="-122"/>
            </a:endParaRPr>
          </a:p>
          <a:p>
            <a:pPr marL="342900" lvl="0" indent="-342900" algn="just">
              <a:lnSpc>
                <a:spcPct val="150000"/>
              </a:lnSpc>
              <a:spcBef>
                <a:spcPts val="0"/>
              </a:spcBef>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sym typeface="+mn-ea"/>
              </a:rPr>
              <a:t>Cung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cấp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bộ</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nhớ</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thiết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ngoại</a:t>
            </a:r>
            <a:r>
              <a:rPr lang="en-US" sz="2400" dirty="0">
                <a:solidFill>
                  <a:schemeClr val="bg1"/>
                </a:solidFill>
                <a:latin typeface="Microsoft YaHei" panose="020B0503020204020204" pitchFamily="34" charset="-122"/>
                <a:ea typeface="Microsoft YaHei" panose="020B0503020204020204" pitchFamily="34" charset="-122"/>
                <a:sym typeface="+mn-ea"/>
              </a:rPr>
              <a:t> vi, …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chương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trình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tổ</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chức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thực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hiện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chương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trình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đó</a:t>
            </a:r>
            <a:r>
              <a:rPr lang="en-US" sz="2400" dirty="0">
                <a:solidFill>
                  <a:schemeClr val="bg1"/>
                </a:solidFill>
                <a:latin typeface="Microsoft YaHei" panose="020B0503020204020204" pitchFamily="34" charset="-122"/>
                <a:ea typeface="Microsoft YaHei" panose="020B0503020204020204" pitchFamily="34" charset="-122"/>
                <a:sym typeface="+mn-ea"/>
              </a:rPr>
              <a:t>. </a:t>
            </a:r>
            <a:endParaRPr lang="vi-VN" sz="2400" dirty="0" smtClean="0">
              <a:solidFill>
                <a:schemeClr val="bg1"/>
              </a:solidFill>
              <a:latin typeface="Microsoft YaHei" panose="020B0503020204020204" pitchFamily="34" charset="-122"/>
              <a:ea typeface="Microsoft YaHei" panose="020B0503020204020204" pitchFamily="34" charset="-122"/>
            </a:endParaRPr>
          </a:p>
          <a:p>
            <a:pPr marL="342900" lvl="0" indent="-342900" algn="just">
              <a:lnSpc>
                <a:spcPct val="150000"/>
              </a:lnSpc>
              <a:spcBef>
                <a:spcPts val="0"/>
              </a:spcBef>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sym typeface="+mn-ea"/>
              </a:rPr>
              <a:t>Tổ</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chức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lưu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trữ</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thông</a:t>
            </a:r>
            <a:r>
              <a:rPr lang="en-US" sz="2400" dirty="0">
                <a:solidFill>
                  <a:schemeClr val="bg1"/>
                </a:solidFill>
                <a:latin typeface="Microsoft YaHei" panose="020B0503020204020204" pitchFamily="34" charset="-122"/>
                <a:ea typeface="Microsoft YaHei" panose="020B0503020204020204" pitchFamily="34" charset="-122"/>
                <a:sym typeface="+mn-ea"/>
              </a:rPr>
              <a:t> tin </a:t>
            </a:r>
            <a:r>
              <a:rPr lang="en-US" sz="2400" dirty="0" err="1">
                <a:solidFill>
                  <a:schemeClr val="bg1"/>
                </a:solidFill>
                <a:latin typeface="Microsoft YaHei" panose="020B0503020204020204" pitchFamily="34" charset="-122"/>
                <a:ea typeface="Microsoft YaHei" panose="020B0503020204020204" pitchFamily="34" charset="-122"/>
                <a:sym typeface="+mn-ea"/>
              </a:rPr>
              <a:t>trên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bộ</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nhớ</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ngoài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cung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cấp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công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cụ</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tìm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kiếm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truy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cập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thông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smtClean="0">
                <a:solidFill>
                  <a:schemeClr val="bg1"/>
                </a:solidFill>
                <a:latin typeface="Microsoft YaHei" panose="020B0503020204020204" pitchFamily="34" charset="-122"/>
                <a:ea typeface="Microsoft YaHei" panose="020B0503020204020204" pitchFamily="34" charset="-122"/>
                <a:sym typeface="+mn-ea"/>
              </a:rPr>
              <a:t>tin</a:t>
            </a:r>
            <a:endParaRPr lang="vi-VN" sz="2400" dirty="0" smtClean="0">
              <a:solidFill>
                <a:schemeClr val="bg1"/>
              </a:solidFill>
              <a:latin typeface="Microsoft YaHei" panose="020B0503020204020204" pitchFamily="34" charset="-122"/>
              <a:ea typeface="Microsoft YaHei" panose="020B0503020204020204" pitchFamily="34" charset="-122"/>
            </a:endParaRPr>
          </a:p>
          <a:p>
            <a:pPr marL="342900" indent="-342900" algn="just">
              <a:lnSpc>
                <a:spcPct val="150000"/>
              </a:lnSpc>
              <a:spcBef>
                <a:spcPts val="0"/>
              </a:spcBef>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sym typeface="+mn-ea"/>
              </a:rPr>
              <a:t>Hỗ</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phần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mềm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thiết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bị</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ngoại</a:t>
            </a:r>
            <a:r>
              <a:rPr lang="en-US" sz="2400" dirty="0">
                <a:solidFill>
                  <a:schemeClr val="bg1"/>
                </a:solidFill>
                <a:latin typeface="Microsoft YaHei" panose="020B0503020204020204" pitchFamily="34" charset="-122"/>
                <a:ea typeface="Microsoft YaHei" panose="020B0503020204020204" pitchFamily="34" charset="-122"/>
                <a:sym typeface="+mn-ea"/>
              </a:rPr>
              <a:t> vi. </a:t>
            </a:r>
            <a:endParaRPr lang="en-US" sz="2400" dirty="0">
              <a:solidFill>
                <a:schemeClr val="bg1"/>
              </a:solidFill>
              <a:latin typeface="Microsoft YaHei" panose="020B0503020204020204" pitchFamily="34" charset="-122"/>
              <a:ea typeface="Microsoft YaHei" panose="020B0503020204020204" pitchFamily="34" charset="-122"/>
            </a:endParaRPr>
          </a:p>
          <a:p>
            <a:pPr marL="342900" indent="-342900" algn="just">
              <a:lnSpc>
                <a:spcPct val="150000"/>
              </a:lnSpc>
              <a:spcBef>
                <a:spcPts val="0"/>
              </a:spcBef>
              <a:buFont typeface="Wingdings" panose="05000000000000000000" charset="0"/>
              <a:buChar char="Ø"/>
            </a:pPr>
            <a:r>
              <a:rPr lang="en-US" sz="2400" dirty="0" err="1">
                <a:solidFill>
                  <a:schemeClr val="bg1"/>
                </a:solidFill>
                <a:latin typeface="Microsoft YaHei" panose="020B0503020204020204" pitchFamily="34" charset="-122"/>
                <a:ea typeface="Microsoft YaHei" panose="020B0503020204020204" pitchFamily="34" charset="-122"/>
                <a:sym typeface="+mn-ea"/>
              </a:rPr>
              <a:t>Cung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cấp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dịch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vụ</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tiện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ích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hệ</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thống</a:t>
            </a:r>
            <a:r>
              <a:rPr lang="en-US" sz="2400" dirty="0">
                <a:solidFill>
                  <a:schemeClr val="bg1"/>
                </a:solidFill>
                <a:latin typeface="Microsoft YaHei" panose="020B0503020204020204" pitchFamily="34" charset="-122"/>
                <a:ea typeface="Microsoft YaHei" panose="020B0503020204020204" pitchFamily="34" charset="-122"/>
                <a:sym typeface="+mn-ea"/>
              </a:rPr>
              <a:t>. </a:t>
            </a:r>
            <a:endParaRPr lang="en-US" altLang="zh-HK"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3" name="组合 1630"/>
          <p:cNvGrpSpPr/>
          <p:nvPr/>
        </p:nvGrpSpPr>
        <p:grpSpPr bwMode="auto">
          <a:xfrm>
            <a:off x="2588895" y="726440"/>
            <a:ext cx="542925" cy="594360"/>
            <a:chOff x="0" y="0"/>
            <a:chExt cx="626080" cy="625272"/>
          </a:xfrm>
          <a:solidFill>
            <a:schemeClr val="bg1"/>
          </a:solidFill>
        </p:grpSpPr>
        <p:sp>
          <p:nvSpPr>
            <p:cNvPr id="2" name="Freeform 515"/>
            <p:cNvSpPr>
              <a:spLocks noChangeArrowheads="1"/>
            </p:cNvSpPr>
            <p:nvPr/>
          </p:nvSpPr>
          <p:spPr bwMode="auto">
            <a:xfrm>
              <a:off x="0" y="56500"/>
              <a:ext cx="569676" cy="568772"/>
            </a:xfrm>
            <a:custGeom>
              <a:avLst/>
              <a:gdLst>
                <a:gd name="T0" fmla="*/ 2147483647 w 299"/>
                <a:gd name="T1" fmla="*/ 2147483647 h 298"/>
                <a:gd name="T2" fmla="*/ 2147483647 w 299"/>
                <a:gd name="T3" fmla="*/ 2147483647 h 298"/>
                <a:gd name="T4" fmla="*/ 2147483647 w 299"/>
                <a:gd name="T5" fmla="*/ 2147483647 h 298"/>
                <a:gd name="T6" fmla="*/ 2147483647 w 299"/>
                <a:gd name="T7" fmla="*/ 2147483647 h 298"/>
                <a:gd name="T8" fmla="*/ 2147483647 w 299"/>
                <a:gd name="T9" fmla="*/ 2147483647 h 298"/>
                <a:gd name="T10" fmla="*/ 2147483647 w 299"/>
                <a:gd name="T11" fmla="*/ 0 h 298"/>
                <a:gd name="T12" fmla="*/ 2147483647 w 299"/>
                <a:gd name="T13" fmla="*/ 2147483647 h 298"/>
                <a:gd name="T14" fmla="*/ 0 60000 65536"/>
                <a:gd name="T15" fmla="*/ 0 60000 65536"/>
                <a:gd name="T16" fmla="*/ 0 60000 65536"/>
                <a:gd name="T17" fmla="*/ 0 60000 65536"/>
                <a:gd name="T18" fmla="*/ 0 60000 65536"/>
                <a:gd name="T19" fmla="*/ 0 60000 65536"/>
                <a:gd name="T20" fmla="*/ 0 60000 65536"/>
                <a:gd name="T21" fmla="*/ 0 w 299"/>
                <a:gd name="T22" fmla="*/ 0 h 298"/>
                <a:gd name="T23" fmla="*/ 299 w 299"/>
                <a:gd name="T24" fmla="*/ 298 h 2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9" h="298">
                  <a:moveTo>
                    <a:pt x="5" y="24"/>
                  </a:moveTo>
                  <a:cubicBezTo>
                    <a:pt x="0" y="29"/>
                    <a:pt x="0" y="38"/>
                    <a:pt x="5" y="43"/>
                  </a:cubicBezTo>
                  <a:cubicBezTo>
                    <a:pt x="255" y="293"/>
                    <a:pt x="255" y="293"/>
                    <a:pt x="255" y="293"/>
                  </a:cubicBezTo>
                  <a:cubicBezTo>
                    <a:pt x="260" y="298"/>
                    <a:pt x="269" y="298"/>
                    <a:pt x="275" y="293"/>
                  </a:cubicBezTo>
                  <a:cubicBezTo>
                    <a:pt x="299" y="269"/>
                    <a:pt x="299" y="269"/>
                    <a:pt x="299" y="269"/>
                  </a:cubicBezTo>
                  <a:cubicBezTo>
                    <a:pt x="29" y="0"/>
                    <a:pt x="29" y="0"/>
                    <a:pt x="29" y="0"/>
                  </a:cubicBezTo>
                  <a:lnTo>
                    <a:pt x="5" y="24"/>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 name="Freeform 516"/>
            <p:cNvSpPr>
              <a:spLocks noChangeArrowheads="1"/>
            </p:cNvSpPr>
            <p:nvPr/>
          </p:nvSpPr>
          <p:spPr bwMode="auto">
            <a:xfrm>
              <a:off x="56404" y="0"/>
              <a:ext cx="569676" cy="568772"/>
            </a:xfrm>
            <a:custGeom>
              <a:avLst/>
              <a:gdLst>
                <a:gd name="T0" fmla="*/ 2147483647 w 299"/>
                <a:gd name="T1" fmla="*/ 2147483647 h 299"/>
                <a:gd name="T2" fmla="*/ 0 w 299"/>
                <a:gd name="T3" fmla="*/ 2147483647 h 299"/>
                <a:gd name="T4" fmla="*/ 2147483647 w 299"/>
                <a:gd name="T5" fmla="*/ 2147483647 h 299"/>
                <a:gd name="T6" fmla="*/ 2147483647 w 299"/>
                <a:gd name="T7" fmla="*/ 2147483647 h 299"/>
                <a:gd name="T8" fmla="*/ 2147483647 w 299"/>
                <a:gd name="T9" fmla="*/ 2147483647 h 299"/>
                <a:gd name="T10" fmla="*/ 2147483647 w 299"/>
                <a:gd name="T11" fmla="*/ 2147483647 h 299"/>
                <a:gd name="T12" fmla="*/ 2147483647 w 299"/>
                <a:gd name="T13" fmla="*/ 2147483647 h 299"/>
                <a:gd name="T14" fmla="*/ 0 60000 65536"/>
                <a:gd name="T15" fmla="*/ 0 60000 65536"/>
                <a:gd name="T16" fmla="*/ 0 60000 65536"/>
                <a:gd name="T17" fmla="*/ 0 60000 65536"/>
                <a:gd name="T18" fmla="*/ 0 60000 65536"/>
                <a:gd name="T19" fmla="*/ 0 60000 65536"/>
                <a:gd name="T20" fmla="*/ 0 60000 65536"/>
                <a:gd name="T21" fmla="*/ 0 w 299"/>
                <a:gd name="T22" fmla="*/ 0 h 299"/>
                <a:gd name="T23" fmla="*/ 299 w 299"/>
                <a:gd name="T24" fmla="*/ 299 h 2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9" h="299">
                  <a:moveTo>
                    <a:pt x="24" y="6"/>
                  </a:moveTo>
                  <a:cubicBezTo>
                    <a:pt x="0" y="30"/>
                    <a:pt x="0" y="30"/>
                    <a:pt x="0" y="30"/>
                  </a:cubicBezTo>
                  <a:cubicBezTo>
                    <a:pt x="270" y="299"/>
                    <a:pt x="270" y="299"/>
                    <a:pt x="270" y="299"/>
                  </a:cubicBezTo>
                  <a:cubicBezTo>
                    <a:pt x="294" y="275"/>
                    <a:pt x="294" y="275"/>
                    <a:pt x="294" y="275"/>
                  </a:cubicBezTo>
                  <a:cubicBezTo>
                    <a:pt x="299" y="270"/>
                    <a:pt x="299" y="261"/>
                    <a:pt x="294" y="255"/>
                  </a:cubicBezTo>
                  <a:cubicBezTo>
                    <a:pt x="44" y="6"/>
                    <a:pt x="44" y="6"/>
                    <a:pt x="44" y="6"/>
                  </a:cubicBezTo>
                  <a:cubicBezTo>
                    <a:pt x="39" y="0"/>
                    <a:pt x="30" y="0"/>
                    <a:pt x="24" y="6"/>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9" name="Freeform 517"/>
            <p:cNvSpPr>
              <a:spLocks noEditPoints="1" noChangeArrowheads="1"/>
            </p:cNvSpPr>
            <p:nvPr/>
          </p:nvSpPr>
          <p:spPr bwMode="auto">
            <a:xfrm>
              <a:off x="31961" y="107352"/>
              <a:ext cx="486952" cy="484020"/>
            </a:xfrm>
            <a:custGeom>
              <a:avLst/>
              <a:gdLst>
                <a:gd name="T0" fmla="*/ 2147483647 w 603"/>
                <a:gd name="T1" fmla="*/ 2147483647 h 600"/>
                <a:gd name="T2" fmla="*/ 2147483647 w 603"/>
                <a:gd name="T3" fmla="*/ 2147483647 h 600"/>
                <a:gd name="T4" fmla="*/ 2147483647 w 603"/>
                <a:gd name="T5" fmla="*/ 2147483647 h 600"/>
                <a:gd name="T6" fmla="*/ 2147483647 w 603"/>
                <a:gd name="T7" fmla="*/ 2147483647 h 600"/>
                <a:gd name="T8" fmla="*/ 2147483647 w 603"/>
                <a:gd name="T9" fmla="*/ 2147483647 h 600"/>
                <a:gd name="T10" fmla="*/ 2147483647 w 603"/>
                <a:gd name="T11" fmla="*/ 2147483647 h 600"/>
                <a:gd name="T12" fmla="*/ 2147483647 w 603"/>
                <a:gd name="T13" fmla="*/ 2147483647 h 600"/>
                <a:gd name="T14" fmla="*/ 2147483647 w 603"/>
                <a:gd name="T15" fmla="*/ 2147483647 h 600"/>
                <a:gd name="T16" fmla="*/ 2147483647 w 603"/>
                <a:gd name="T17" fmla="*/ 2147483647 h 600"/>
                <a:gd name="T18" fmla="*/ 2147483647 w 603"/>
                <a:gd name="T19" fmla="*/ 2147483647 h 600"/>
                <a:gd name="T20" fmla="*/ 0 w 603"/>
                <a:gd name="T21" fmla="*/ 2147483647 h 600"/>
                <a:gd name="T22" fmla="*/ 2147483647 w 603"/>
                <a:gd name="T23" fmla="*/ 2147483647 h 600"/>
                <a:gd name="T24" fmla="*/ 2147483647 w 603"/>
                <a:gd name="T25" fmla="*/ 2147483647 h 600"/>
                <a:gd name="T26" fmla="*/ 2147483647 w 603"/>
                <a:gd name="T27" fmla="*/ 0 h 600"/>
                <a:gd name="T28" fmla="*/ 0 w 603"/>
                <a:gd name="T29" fmla="*/ 2147483647 h 600"/>
                <a:gd name="T30" fmla="*/ 2147483647 w 603"/>
                <a:gd name="T31" fmla="*/ 2147483647 h 600"/>
                <a:gd name="T32" fmla="*/ 2147483647 w 603"/>
                <a:gd name="T33" fmla="*/ 2147483647 h 600"/>
                <a:gd name="T34" fmla="*/ 2147483647 w 603"/>
                <a:gd name="T35" fmla="*/ 2147483647 h 600"/>
                <a:gd name="T36" fmla="*/ 2147483647 w 603"/>
                <a:gd name="T37" fmla="*/ 2147483647 h 600"/>
                <a:gd name="T38" fmla="*/ 2147483647 w 603"/>
                <a:gd name="T39" fmla="*/ 2147483647 h 600"/>
                <a:gd name="T40" fmla="*/ 2147483647 w 603"/>
                <a:gd name="T41" fmla="*/ 2147483647 h 600"/>
                <a:gd name="T42" fmla="*/ 2147483647 w 603"/>
                <a:gd name="T43" fmla="*/ 2147483647 h 600"/>
                <a:gd name="T44" fmla="*/ 2147483647 w 603"/>
                <a:gd name="T45" fmla="*/ 2147483647 h 600"/>
                <a:gd name="T46" fmla="*/ 2147483647 w 603"/>
                <a:gd name="T47" fmla="*/ 2147483647 h 600"/>
                <a:gd name="T48" fmla="*/ 2147483647 w 603"/>
                <a:gd name="T49" fmla="*/ 2147483647 h 600"/>
                <a:gd name="T50" fmla="*/ 2147483647 w 603"/>
                <a:gd name="T51" fmla="*/ 2147483647 h 600"/>
                <a:gd name="T52" fmla="*/ 2147483647 w 603"/>
                <a:gd name="T53" fmla="*/ 2147483647 h 600"/>
                <a:gd name="T54" fmla="*/ 2147483647 w 603"/>
                <a:gd name="T55" fmla="*/ 2147483647 h 600"/>
                <a:gd name="T56" fmla="*/ 2147483647 w 603"/>
                <a:gd name="T57" fmla="*/ 2147483647 h 600"/>
                <a:gd name="T58" fmla="*/ 2147483647 w 603"/>
                <a:gd name="T59" fmla="*/ 2147483647 h 600"/>
                <a:gd name="T60" fmla="*/ 2147483647 w 603"/>
                <a:gd name="T61" fmla="*/ 2147483647 h 600"/>
                <a:gd name="T62" fmla="*/ 2147483647 w 603"/>
                <a:gd name="T63" fmla="*/ 2147483647 h 600"/>
                <a:gd name="T64" fmla="*/ 2147483647 w 603"/>
                <a:gd name="T65" fmla="*/ 2147483647 h 600"/>
                <a:gd name="T66" fmla="*/ 2147483647 w 603"/>
                <a:gd name="T67" fmla="*/ 2147483647 h 600"/>
                <a:gd name="T68" fmla="*/ 2147483647 w 603"/>
                <a:gd name="T69" fmla="*/ 2147483647 h 600"/>
                <a:gd name="T70" fmla="*/ 2147483647 w 603"/>
                <a:gd name="T71" fmla="*/ 2147483647 h 600"/>
                <a:gd name="T72" fmla="*/ 2147483647 w 603"/>
                <a:gd name="T73" fmla="*/ 2147483647 h 600"/>
                <a:gd name="T74" fmla="*/ 2147483647 w 603"/>
                <a:gd name="T75" fmla="*/ 2147483647 h 600"/>
                <a:gd name="T76" fmla="*/ 2147483647 w 603"/>
                <a:gd name="T77" fmla="*/ 2147483647 h 600"/>
                <a:gd name="T78" fmla="*/ 2147483647 w 603"/>
                <a:gd name="T79" fmla="*/ 2147483647 h 600"/>
                <a:gd name="T80" fmla="*/ 2147483647 w 603"/>
                <a:gd name="T81" fmla="*/ 2147483647 h 600"/>
                <a:gd name="T82" fmla="*/ 2147483647 w 603"/>
                <a:gd name="T83" fmla="*/ 2147483647 h 600"/>
                <a:gd name="T84" fmla="*/ 2147483647 w 603"/>
                <a:gd name="T85" fmla="*/ 2147483647 h 600"/>
                <a:gd name="T86" fmla="*/ 2147483647 w 603"/>
                <a:gd name="T87" fmla="*/ 2147483647 h 600"/>
                <a:gd name="T88" fmla="*/ 2147483647 w 603"/>
                <a:gd name="T89" fmla="*/ 2147483647 h 6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3"/>
                <a:gd name="T136" fmla="*/ 0 h 600"/>
                <a:gd name="T137" fmla="*/ 603 w 603"/>
                <a:gd name="T138" fmla="*/ 600 h 6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3" h="600">
                  <a:moveTo>
                    <a:pt x="275" y="341"/>
                  </a:moveTo>
                  <a:lnTo>
                    <a:pt x="343" y="274"/>
                  </a:lnTo>
                  <a:lnTo>
                    <a:pt x="329" y="260"/>
                  </a:lnTo>
                  <a:lnTo>
                    <a:pt x="260" y="326"/>
                  </a:lnTo>
                  <a:lnTo>
                    <a:pt x="275" y="341"/>
                  </a:lnTo>
                  <a:close/>
                  <a:moveTo>
                    <a:pt x="232" y="227"/>
                  </a:moveTo>
                  <a:lnTo>
                    <a:pt x="197" y="263"/>
                  </a:lnTo>
                  <a:lnTo>
                    <a:pt x="211" y="277"/>
                  </a:lnTo>
                  <a:lnTo>
                    <a:pt x="246" y="241"/>
                  </a:lnTo>
                  <a:lnTo>
                    <a:pt x="232" y="227"/>
                  </a:lnTo>
                  <a:close/>
                  <a:moveTo>
                    <a:pt x="0" y="66"/>
                  </a:moveTo>
                  <a:lnTo>
                    <a:pt x="14" y="81"/>
                  </a:lnTo>
                  <a:lnTo>
                    <a:pt x="83" y="14"/>
                  </a:lnTo>
                  <a:lnTo>
                    <a:pt x="69" y="0"/>
                  </a:lnTo>
                  <a:lnTo>
                    <a:pt x="0" y="66"/>
                  </a:lnTo>
                  <a:close/>
                  <a:moveTo>
                    <a:pt x="166" y="161"/>
                  </a:moveTo>
                  <a:lnTo>
                    <a:pt x="130" y="196"/>
                  </a:lnTo>
                  <a:lnTo>
                    <a:pt x="145" y="211"/>
                  </a:lnTo>
                  <a:lnTo>
                    <a:pt x="180" y="175"/>
                  </a:lnTo>
                  <a:lnTo>
                    <a:pt x="166" y="161"/>
                  </a:lnTo>
                  <a:close/>
                  <a:moveTo>
                    <a:pt x="102" y="97"/>
                  </a:moveTo>
                  <a:lnTo>
                    <a:pt x="66" y="133"/>
                  </a:lnTo>
                  <a:lnTo>
                    <a:pt x="81" y="147"/>
                  </a:lnTo>
                  <a:lnTo>
                    <a:pt x="116" y="111"/>
                  </a:lnTo>
                  <a:lnTo>
                    <a:pt x="102" y="97"/>
                  </a:lnTo>
                  <a:close/>
                  <a:moveTo>
                    <a:pt x="362" y="357"/>
                  </a:moveTo>
                  <a:lnTo>
                    <a:pt x="327" y="393"/>
                  </a:lnTo>
                  <a:lnTo>
                    <a:pt x="341" y="407"/>
                  </a:lnTo>
                  <a:lnTo>
                    <a:pt x="374" y="371"/>
                  </a:lnTo>
                  <a:lnTo>
                    <a:pt x="362" y="357"/>
                  </a:lnTo>
                  <a:close/>
                  <a:moveTo>
                    <a:pt x="492" y="487"/>
                  </a:moveTo>
                  <a:lnTo>
                    <a:pt x="457" y="523"/>
                  </a:lnTo>
                  <a:lnTo>
                    <a:pt x="471" y="537"/>
                  </a:lnTo>
                  <a:lnTo>
                    <a:pt x="504" y="501"/>
                  </a:lnTo>
                  <a:lnTo>
                    <a:pt x="492" y="487"/>
                  </a:lnTo>
                  <a:close/>
                  <a:moveTo>
                    <a:pt x="535" y="600"/>
                  </a:moveTo>
                  <a:lnTo>
                    <a:pt x="603" y="532"/>
                  </a:lnTo>
                  <a:lnTo>
                    <a:pt x="589" y="520"/>
                  </a:lnTo>
                  <a:lnTo>
                    <a:pt x="520" y="586"/>
                  </a:lnTo>
                  <a:lnTo>
                    <a:pt x="535" y="600"/>
                  </a:lnTo>
                  <a:close/>
                  <a:moveTo>
                    <a:pt x="426" y="421"/>
                  </a:moveTo>
                  <a:lnTo>
                    <a:pt x="390" y="456"/>
                  </a:lnTo>
                  <a:lnTo>
                    <a:pt x="405" y="471"/>
                  </a:lnTo>
                  <a:lnTo>
                    <a:pt x="440" y="435"/>
                  </a:lnTo>
                  <a:lnTo>
                    <a:pt x="426" y="421"/>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1" name="Freeform 518"/>
            <p:cNvSpPr>
              <a:spLocks noChangeArrowheads="1"/>
            </p:cNvSpPr>
            <p:nvPr/>
          </p:nvSpPr>
          <p:spPr bwMode="auto">
            <a:xfrm>
              <a:off x="52643" y="118652"/>
              <a:ext cx="456869" cy="455771"/>
            </a:xfrm>
            <a:custGeom>
              <a:avLst/>
              <a:gdLst>
                <a:gd name="T0" fmla="*/ 0 w 565"/>
                <a:gd name="T1" fmla="*/ 2147483647 h 565"/>
                <a:gd name="T2" fmla="*/ 2147483647 w 565"/>
                <a:gd name="T3" fmla="*/ 2147483647 h 565"/>
                <a:gd name="T4" fmla="*/ 2147483647 w 565"/>
                <a:gd name="T5" fmla="*/ 2147483647 h 565"/>
                <a:gd name="T6" fmla="*/ 2147483647 w 565"/>
                <a:gd name="T7" fmla="*/ 2147483647 h 565"/>
                <a:gd name="T8" fmla="*/ 2147483647 w 565"/>
                <a:gd name="T9" fmla="*/ 2147483647 h 565"/>
                <a:gd name="T10" fmla="*/ 2147483647 w 565"/>
                <a:gd name="T11" fmla="*/ 2147483647 h 565"/>
                <a:gd name="T12" fmla="*/ 2147483647 w 565"/>
                <a:gd name="T13" fmla="*/ 2147483647 h 565"/>
                <a:gd name="T14" fmla="*/ 2147483647 w 565"/>
                <a:gd name="T15" fmla="*/ 2147483647 h 565"/>
                <a:gd name="T16" fmla="*/ 2147483647 w 565"/>
                <a:gd name="T17" fmla="*/ 0 h 565"/>
                <a:gd name="T18" fmla="*/ 0 w 565"/>
                <a:gd name="T19" fmla="*/ 2147483647 h 5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5"/>
                <a:gd name="T31" fmla="*/ 0 h 565"/>
                <a:gd name="T32" fmla="*/ 565 w 565"/>
                <a:gd name="T33" fmla="*/ 565 h 5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5" h="565">
                  <a:moveTo>
                    <a:pt x="0" y="407"/>
                  </a:moveTo>
                  <a:lnTo>
                    <a:pt x="45" y="440"/>
                  </a:lnTo>
                  <a:lnTo>
                    <a:pt x="74" y="489"/>
                  </a:lnTo>
                  <a:lnTo>
                    <a:pt x="126" y="518"/>
                  </a:lnTo>
                  <a:lnTo>
                    <a:pt x="156" y="565"/>
                  </a:lnTo>
                  <a:lnTo>
                    <a:pt x="565" y="156"/>
                  </a:lnTo>
                  <a:lnTo>
                    <a:pt x="407" y="0"/>
                  </a:lnTo>
                  <a:lnTo>
                    <a:pt x="0" y="407"/>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2" name="Freeform 519"/>
            <p:cNvSpPr>
              <a:spLocks noChangeArrowheads="1"/>
            </p:cNvSpPr>
            <p:nvPr/>
          </p:nvSpPr>
          <p:spPr bwMode="auto">
            <a:xfrm>
              <a:off x="404226" y="26367"/>
              <a:ext cx="193653" cy="195868"/>
            </a:xfrm>
            <a:custGeom>
              <a:avLst/>
              <a:gdLst>
                <a:gd name="T0" fmla="*/ 2147483647 w 102"/>
                <a:gd name="T1" fmla="*/ 2147483647 h 103"/>
                <a:gd name="T2" fmla="*/ 2147483647 w 102"/>
                <a:gd name="T3" fmla="*/ 2147483647 h 103"/>
                <a:gd name="T4" fmla="*/ 2147483647 w 102"/>
                <a:gd name="T5" fmla="*/ 2147483647 h 103"/>
                <a:gd name="T6" fmla="*/ 0 w 102"/>
                <a:gd name="T7" fmla="*/ 2147483647 h 103"/>
                <a:gd name="T8" fmla="*/ 2147483647 w 102"/>
                <a:gd name="T9" fmla="*/ 2147483647 h 103"/>
                <a:gd name="T10" fmla="*/ 2147483647 w 102"/>
                <a:gd name="T11" fmla="*/ 2147483647 h 103"/>
                <a:gd name="T12" fmla="*/ 2147483647 w 102"/>
                <a:gd name="T13" fmla="*/ 2147483647 h 103"/>
                <a:gd name="T14" fmla="*/ 0 60000 65536"/>
                <a:gd name="T15" fmla="*/ 0 60000 65536"/>
                <a:gd name="T16" fmla="*/ 0 60000 65536"/>
                <a:gd name="T17" fmla="*/ 0 60000 65536"/>
                <a:gd name="T18" fmla="*/ 0 60000 65536"/>
                <a:gd name="T19" fmla="*/ 0 60000 65536"/>
                <a:gd name="T20" fmla="*/ 0 60000 65536"/>
                <a:gd name="T21" fmla="*/ 0 w 102"/>
                <a:gd name="T22" fmla="*/ 0 h 103"/>
                <a:gd name="T23" fmla="*/ 102 w 102"/>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 h="103">
                  <a:moveTo>
                    <a:pt x="97" y="52"/>
                  </a:moveTo>
                  <a:cubicBezTo>
                    <a:pt x="50" y="5"/>
                    <a:pt x="50" y="5"/>
                    <a:pt x="50" y="5"/>
                  </a:cubicBezTo>
                  <a:cubicBezTo>
                    <a:pt x="45" y="0"/>
                    <a:pt x="36" y="0"/>
                    <a:pt x="30" y="5"/>
                  </a:cubicBezTo>
                  <a:cubicBezTo>
                    <a:pt x="0" y="36"/>
                    <a:pt x="0" y="36"/>
                    <a:pt x="0" y="36"/>
                  </a:cubicBezTo>
                  <a:cubicBezTo>
                    <a:pt x="66" y="103"/>
                    <a:pt x="66" y="103"/>
                    <a:pt x="66" y="103"/>
                  </a:cubicBezTo>
                  <a:cubicBezTo>
                    <a:pt x="97" y="72"/>
                    <a:pt x="97" y="72"/>
                    <a:pt x="97" y="72"/>
                  </a:cubicBezTo>
                  <a:cubicBezTo>
                    <a:pt x="102" y="66"/>
                    <a:pt x="102" y="57"/>
                    <a:pt x="97" y="52"/>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3" name="Freeform 520"/>
            <p:cNvSpPr>
              <a:spLocks noChangeArrowheads="1"/>
            </p:cNvSpPr>
            <p:nvPr/>
          </p:nvSpPr>
          <p:spPr bwMode="auto">
            <a:xfrm>
              <a:off x="28201" y="446354"/>
              <a:ext cx="150410" cy="150668"/>
            </a:xfrm>
            <a:custGeom>
              <a:avLst/>
              <a:gdLst>
                <a:gd name="T0" fmla="*/ 2147483647 w 186"/>
                <a:gd name="T1" fmla="*/ 2147483647 h 186"/>
                <a:gd name="T2" fmla="*/ 2147483647 w 186"/>
                <a:gd name="T3" fmla="*/ 2147483647 h 186"/>
                <a:gd name="T4" fmla="*/ 2147483647 w 186"/>
                <a:gd name="T5" fmla="*/ 2147483647 h 186"/>
                <a:gd name="T6" fmla="*/ 2147483647 w 186"/>
                <a:gd name="T7" fmla="*/ 2147483647 h 186"/>
                <a:gd name="T8" fmla="*/ 2147483647 w 186"/>
                <a:gd name="T9" fmla="*/ 2147483647 h 186"/>
                <a:gd name="T10" fmla="*/ 2147483647 w 186"/>
                <a:gd name="T11" fmla="*/ 0 h 186"/>
                <a:gd name="T12" fmla="*/ 0 w 186"/>
                <a:gd name="T13" fmla="*/ 2147483647 h 186"/>
                <a:gd name="T14" fmla="*/ 2147483647 w 186"/>
                <a:gd name="T15" fmla="*/ 2147483647 h 186"/>
                <a:gd name="T16" fmla="*/ 0 60000 65536"/>
                <a:gd name="T17" fmla="*/ 0 60000 65536"/>
                <a:gd name="T18" fmla="*/ 0 60000 65536"/>
                <a:gd name="T19" fmla="*/ 0 60000 65536"/>
                <a:gd name="T20" fmla="*/ 0 60000 65536"/>
                <a:gd name="T21" fmla="*/ 0 60000 65536"/>
                <a:gd name="T22" fmla="*/ 0 60000 65536"/>
                <a:gd name="T23" fmla="*/ 0 60000 65536"/>
                <a:gd name="T24" fmla="*/ 0 w 186"/>
                <a:gd name="T25" fmla="*/ 0 h 186"/>
                <a:gd name="T26" fmla="*/ 186 w 186"/>
                <a:gd name="T27" fmla="*/ 186 h 1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6" h="186">
                  <a:moveTo>
                    <a:pt x="186" y="158"/>
                  </a:moveTo>
                  <a:lnTo>
                    <a:pt x="186" y="158"/>
                  </a:lnTo>
                  <a:lnTo>
                    <a:pt x="156" y="111"/>
                  </a:lnTo>
                  <a:lnTo>
                    <a:pt x="104" y="82"/>
                  </a:lnTo>
                  <a:lnTo>
                    <a:pt x="75" y="33"/>
                  </a:lnTo>
                  <a:lnTo>
                    <a:pt x="30" y="0"/>
                  </a:lnTo>
                  <a:lnTo>
                    <a:pt x="0" y="186"/>
                  </a:lnTo>
                  <a:lnTo>
                    <a:pt x="186" y="158"/>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4" name="Freeform 521"/>
            <p:cNvSpPr>
              <a:spLocks noChangeArrowheads="1"/>
            </p:cNvSpPr>
            <p:nvPr/>
          </p:nvSpPr>
          <p:spPr bwMode="auto">
            <a:xfrm>
              <a:off x="28201" y="529222"/>
              <a:ext cx="67684" cy="67801"/>
            </a:xfrm>
            <a:custGeom>
              <a:avLst/>
              <a:gdLst>
                <a:gd name="T0" fmla="*/ 2147483647 w 82"/>
                <a:gd name="T1" fmla="*/ 2147483647 h 82"/>
                <a:gd name="T2" fmla="*/ 2147483647 w 82"/>
                <a:gd name="T3" fmla="*/ 0 h 82"/>
                <a:gd name="T4" fmla="*/ 0 w 82"/>
                <a:gd name="T5" fmla="*/ 2147483647 h 82"/>
                <a:gd name="T6" fmla="*/ 2147483647 w 82"/>
                <a:gd name="T7" fmla="*/ 2147483647 h 82"/>
                <a:gd name="T8" fmla="*/ 0 60000 65536"/>
                <a:gd name="T9" fmla="*/ 0 60000 65536"/>
                <a:gd name="T10" fmla="*/ 0 60000 65536"/>
                <a:gd name="T11" fmla="*/ 0 60000 65536"/>
                <a:gd name="T12" fmla="*/ 0 w 82"/>
                <a:gd name="T13" fmla="*/ 0 h 82"/>
                <a:gd name="T14" fmla="*/ 82 w 82"/>
                <a:gd name="T15" fmla="*/ 82 h 82"/>
              </a:gdLst>
              <a:ahLst/>
              <a:cxnLst>
                <a:cxn ang="T8">
                  <a:pos x="T0" y="T1"/>
                </a:cxn>
                <a:cxn ang="T9">
                  <a:pos x="T2" y="T3"/>
                </a:cxn>
                <a:cxn ang="T10">
                  <a:pos x="T4" y="T5"/>
                </a:cxn>
                <a:cxn ang="T11">
                  <a:pos x="T6" y="T7"/>
                </a:cxn>
              </a:cxnLst>
              <a:rect l="T12" t="T13" r="T14" b="T15"/>
              <a:pathLst>
                <a:path w="82" h="82">
                  <a:moveTo>
                    <a:pt x="82" y="70"/>
                  </a:moveTo>
                  <a:lnTo>
                    <a:pt x="14" y="0"/>
                  </a:lnTo>
                  <a:lnTo>
                    <a:pt x="0" y="82"/>
                  </a:lnTo>
                  <a:lnTo>
                    <a:pt x="82" y="7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5" name="Freeform 522"/>
            <p:cNvSpPr>
              <a:spLocks noChangeArrowheads="1"/>
            </p:cNvSpPr>
            <p:nvPr/>
          </p:nvSpPr>
          <p:spPr bwMode="auto">
            <a:xfrm>
              <a:off x="381664" y="96051"/>
              <a:ext cx="148530" cy="146901"/>
            </a:xfrm>
            <a:custGeom>
              <a:avLst/>
              <a:gdLst>
                <a:gd name="T0" fmla="*/ 0 w 184"/>
                <a:gd name="T1" fmla="*/ 2147483647 h 184"/>
                <a:gd name="T2" fmla="*/ 2147483647 w 184"/>
                <a:gd name="T3" fmla="*/ 2147483647 h 184"/>
                <a:gd name="T4" fmla="*/ 2147483647 w 184"/>
                <a:gd name="T5" fmla="*/ 2147483647 h 184"/>
                <a:gd name="T6" fmla="*/ 2147483647 w 184"/>
                <a:gd name="T7" fmla="*/ 0 h 184"/>
                <a:gd name="T8" fmla="*/ 0 w 184"/>
                <a:gd name="T9" fmla="*/ 2147483647 h 184"/>
                <a:gd name="T10" fmla="*/ 0 60000 65536"/>
                <a:gd name="T11" fmla="*/ 0 60000 65536"/>
                <a:gd name="T12" fmla="*/ 0 60000 65536"/>
                <a:gd name="T13" fmla="*/ 0 60000 65536"/>
                <a:gd name="T14" fmla="*/ 0 60000 65536"/>
                <a:gd name="T15" fmla="*/ 0 w 184"/>
                <a:gd name="T16" fmla="*/ 0 h 184"/>
                <a:gd name="T17" fmla="*/ 184 w 184"/>
                <a:gd name="T18" fmla="*/ 184 h 184"/>
              </a:gdLst>
              <a:ahLst/>
              <a:cxnLst>
                <a:cxn ang="T10">
                  <a:pos x="T0" y="T1"/>
                </a:cxn>
                <a:cxn ang="T11">
                  <a:pos x="T2" y="T3"/>
                </a:cxn>
                <a:cxn ang="T12">
                  <a:pos x="T4" y="T5"/>
                </a:cxn>
                <a:cxn ang="T13">
                  <a:pos x="T6" y="T7"/>
                </a:cxn>
                <a:cxn ang="T14">
                  <a:pos x="T8" y="T9"/>
                </a:cxn>
              </a:cxnLst>
              <a:rect l="T15" t="T16" r="T17" b="T18"/>
              <a:pathLst>
                <a:path w="184" h="184">
                  <a:moveTo>
                    <a:pt x="0" y="28"/>
                  </a:moveTo>
                  <a:lnTo>
                    <a:pt x="158" y="184"/>
                  </a:lnTo>
                  <a:lnTo>
                    <a:pt x="184" y="158"/>
                  </a:lnTo>
                  <a:lnTo>
                    <a:pt x="28" y="0"/>
                  </a:lnTo>
                  <a:lnTo>
                    <a:pt x="0" y="28"/>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6" name="Freeform 523"/>
            <p:cNvSpPr>
              <a:spLocks noChangeArrowheads="1"/>
            </p:cNvSpPr>
            <p:nvPr/>
          </p:nvSpPr>
          <p:spPr bwMode="auto">
            <a:xfrm>
              <a:off x="90246" y="148785"/>
              <a:ext cx="387305" cy="386086"/>
            </a:xfrm>
            <a:custGeom>
              <a:avLst/>
              <a:gdLst>
                <a:gd name="T0" fmla="*/ 0 w 480"/>
                <a:gd name="T1" fmla="*/ 2147483647 h 480"/>
                <a:gd name="T2" fmla="*/ 2147483647 w 480"/>
                <a:gd name="T3" fmla="*/ 2147483647 h 480"/>
                <a:gd name="T4" fmla="*/ 2147483647 w 480"/>
                <a:gd name="T5" fmla="*/ 2147483647 h 480"/>
                <a:gd name="T6" fmla="*/ 2147483647 w 480"/>
                <a:gd name="T7" fmla="*/ 2147483647 h 480"/>
                <a:gd name="T8" fmla="*/ 2147483647 w 480"/>
                <a:gd name="T9" fmla="*/ 0 h 480"/>
                <a:gd name="T10" fmla="*/ 0 w 480"/>
                <a:gd name="T11" fmla="*/ 2147483647 h 480"/>
                <a:gd name="T12" fmla="*/ 0 60000 65536"/>
                <a:gd name="T13" fmla="*/ 0 60000 65536"/>
                <a:gd name="T14" fmla="*/ 0 60000 65536"/>
                <a:gd name="T15" fmla="*/ 0 60000 65536"/>
                <a:gd name="T16" fmla="*/ 0 60000 65536"/>
                <a:gd name="T17" fmla="*/ 0 60000 65536"/>
                <a:gd name="T18" fmla="*/ 0 w 480"/>
                <a:gd name="T19" fmla="*/ 0 h 480"/>
                <a:gd name="T20" fmla="*/ 480 w 480"/>
                <a:gd name="T21" fmla="*/ 480 h 480"/>
              </a:gdLst>
              <a:ahLst/>
              <a:cxnLst>
                <a:cxn ang="T12">
                  <a:pos x="T0" y="T1"/>
                </a:cxn>
                <a:cxn ang="T13">
                  <a:pos x="T2" y="T3"/>
                </a:cxn>
                <a:cxn ang="T14">
                  <a:pos x="T4" y="T5"/>
                </a:cxn>
                <a:cxn ang="T15">
                  <a:pos x="T6" y="T7"/>
                </a:cxn>
                <a:cxn ang="T16">
                  <a:pos x="T8" y="T9"/>
                </a:cxn>
                <a:cxn ang="T17">
                  <a:pos x="T10" y="T11"/>
                </a:cxn>
              </a:cxnLst>
              <a:rect l="T18" t="T19" r="T20" b="T21"/>
              <a:pathLst>
                <a:path w="480" h="480">
                  <a:moveTo>
                    <a:pt x="0" y="402"/>
                  </a:moveTo>
                  <a:lnTo>
                    <a:pt x="29" y="451"/>
                  </a:lnTo>
                  <a:lnTo>
                    <a:pt x="81" y="480"/>
                  </a:lnTo>
                  <a:lnTo>
                    <a:pt x="480" y="80"/>
                  </a:lnTo>
                  <a:lnTo>
                    <a:pt x="402" y="0"/>
                  </a:lnTo>
                  <a:lnTo>
                    <a:pt x="0" y="402"/>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7" name="Freeform 524"/>
            <p:cNvSpPr>
              <a:spLocks noChangeArrowheads="1"/>
            </p:cNvSpPr>
            <p:nvPr/>
          </p:nvSpPr>
          <p:spPr bwMode="auto">
            <a:xfrm>
              <a:off x="310220" y="376670"/>
              <a:ext cx="133489" cy="67801"/>
            </a:xfrm>
            <a:custGeom>
              <a:avLst/>
              <a:gdLst>
                <a:gd name="T0" fmla="*/ 0 w 164"/>
                <a:gd name="T1" fmla="*/ 2147483647 h 83"/>
                <a:gd name="T2" fmla="*/ 2147483647 w 164"/>
                <a:gd name="T3" fmla="*/ 2147483647 h 83"/>
                <a:gd name="T4" fmla="*/ 2147483647 w 164"/>
                <a:gd name="T5" fmla="*/ 2147483647 h 83"/>
                <a:gd name="T6" fmla="*/ 2147483647 w 164"/>
                <a:gd name="T7" fmla="*/ 0 h 83"/>
                <a:gd name="T8" fmla="*/ 0 w 164"/>
                <a:gd name="T9" fmla="*/ 2147483647 h 83"/>
                <a:gd name="T10" fmla="*/ 0 60000 65536"/>
                <a:gd name="T11" fmla="*/ 0 60000 65536"/>
                <a:gd name="T12" fmla="*/ 0 60000 65536"/>
                <a:gd name="T13" fmla="*/ 0 60000 65536"/>
                <a:gd name="T14" fmla="*/ 0 60000 65536"/>
                <a:gd name="T15" fmla="*/ 0 w 164"/>
                <a:gd name="T16" fmla="*/ 0 h 83"/>
                <a:gd name="T17" fmla="*/ 164 w 164"/>
                <a:gd name="T18" fmla="*/ 83 h 83"/>
              </a:gdLst>
              <a:ahLst/>
              <a:cxnLst>
                <a:cxn ang="T10">
                  <a:pos x="T0" y="T1"/>
                </a:cxn>
                <a:cxn ang="T11">
                  <a:pos x="T2" y="T3"/>
                </a:cxn>
                <a:cxn ang="T12">
                  <a:pos x="T4" y="T5"/>
                </a:cxn>
                <a:cxn ang="T13">
                  <a:pos x="T6" y="T7"/>
                </a:cxn>
                <a:cxn ang="T14">
                  <a:pos x="T8" y="T9"/>
                </a:cxn>
              </a:cxnLst>
              <a:rect l="T15" t="T16" r="T17" b="T18"/>
              <a:pathLst>
                <a:path w="164" h="83">
                  <a:moveTo>
                    <a:pt x="0" y="78"/>
                  </a:moveTo>
                  <a:lnTo>
                    <a:pt x="5" y="83"/>
                  </a:lnTo>
                  <a:lnTo>
                    <a:pt x="164" y="83"/>
                  </a:lnTo>
                  <a:lnTo>
                    <a:pt x="81" y="0"/>
                  </a:lnTo>
                  <a:lnTo>
                    <a:pt x="0" y="78"/>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18" name="Freeform 525"/>
            <p:cNvSpPr>
              <a:spLocks noChangeArrowheads="1"/>
            </p:cNvSpPr>
            <p:nvPr/>
          </p:nvSpPr>
          <p:spPr bwMode="auto">
            <a:xfrm>
              <a:off x="376024" y="312636"/>
              <a:ext cx="195533" cy="131834"/>
            </a:xfrm>
            <a:custGeom>
              <a:avLst/>
              <a:gdLst>
                <a:gd name="T0" fmla="*/ 2147483647 w 243"/>
                <a:gd name="T1" fmla="*/ 2147483647 h 163"/>
                <a:gd name="T2" fmla="*/ 2147483647 w 243"/>
                <a:gd name="T3" fmla="*/ 2147483647 h 163"/>
                <a:gd name="T4" fmla="*/ 2147483647 w 243"/>
                <a:gd name="T5" fmla="*/ 0 h 163"/>
                <a:gd name="T6" fmla="*/ 0 w 243"/>
                <a:gd name="T7" fmla="*/ 2147483647 h 163"/>
                <a:gd name="T8" fmla="*/ 2147483647 w 243"/>
                <a:gd name="T9" fmla="*/ 2147483647 h 163"/>
                <a:gd name="T10" fmla="*/ 0 60000 65536"/>
                <a:gd name="T11" fmla="*/ 0 60000 65536"/>
                <a:gd name="T12" fmla="*/ 0 60000 65536"/>
                <a:gd name="T13" fmla="*/ 0 60000 65536"/>
                <a:gd name="T14" fmla="*/ 0 60000 65536"/>
                <a:gd name="T15" fmla="*/ 0 w 243"/>
                <a:gd name="T16" fmla="*/ 0 h 163"/>
                <a:gd name="T17" fmla="*/ 243 w 243"/>
                <a:gd name="T18" fmla="*/ 163 h 163"/>
              </a:gdLst>
              <a:ahLst/>
              <a:cxnLst>
                <a:cxn ang="T10">
                  <a:pos x="T0" y="T1"/>
                </a:cxn>
                <a:cxn ang="T11">
                  <a:pos x="T2" y="T3"/>
                </a:cxn>
                <a:cxn ang="T12">
                  <a:pos x="T4" y="T5"/>
                </a:cxn>
                <a:cxn ang="T13">
                  <a:pos x="T6" y="T7"/>
                </a:cxn>
                <a:cxn ang="T14">
                  <a:pos x="T8" y="T9"/>
                </a:cxn>
              </a:cxnLst>
              <a:rect l="T15" t="T16" r="T17" b="T18"/>
              <a:pathLst>
                <a:path w="243" h="163">
                  <a:moveTo>
                    <a:pt x="83" y="163"/>
                  </a:moveTo>
                  <a:lnTo>
                    <a:pt x="243" y="163"/>
                  </a:lnTo>
                  <a:lnTo>
                    <a:pt x="80" y="0"/>
                  </a:lnTo>
                  <a:lnTo>
                    <a:pt x="0" y="80"/>
                  </a:lnTo>
                  <a:lnTo>
                    <a:pt x="83" y="163"/>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1568450"/>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44</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Tạo máy ảo </a:t>
            </a:r>
            <a:r>
              <a:rPr lang="vi-VN" altLang="zh-CN" sz="4000" dirty="0" smtClean="0">
                <a:solidFill>
                  <a:srgbClr val="FFFFFF"/>
                </a:solidFill>
                <a:latin typeface="Microsoft YaHei" panose="020B0503020204020204" pitchFamily="34" charset="-122"/>
                <a:ea typeface="Microsoft YaHei" panose="020B0503020204020204" pitchFamily="34" charset="-122"/>
              </a:rPr>
              <a:t>trên VMWare Workstation 17</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594487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Tại cửa sổ Select I/O Controller Types, chọn LSI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Logic</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Recommened)</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Click N</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ext.</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10" name="Picture 10"/>
          <p:cNvPicPr>
            <a:picLocks noChangeAspect="1"/>
          </p:cNvPicPr>
          <p:nvPr/>
        </p:nvPicPr>
        <p:blipFill>
          <a:blip r:embed="rId1"/>
          <a:stretch>
            <a:fillRect/>
          </a:stretch>
        </p:blipFill>
        <p:spPr>
          <a:xfrm>
            <a:off x="9677400" y="1568450"/>
            <a:ext cx="8110220" cy="8581390"/>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45</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Tạo máy ảo </a:t>
            </a:r>
            <a:r>
              <a:rPr lang="vi-VN" altLang="zh-CN" sz="4000" dirty="0" smtClean="0">
                <a:solidFill>
                  <a:srgbClr val="FFFFFF"/>
                </a:solidFill>
                <a:latin typeface="Microsoft YaHei" panose="020B0503020204020204" pitchFamily="34" charset="-122"/>
                <a:ea typeface="Microsoft YaHei" panose="020B0503020204020204" pitchFamily="34" charset="-122"/>
              </a:rPr>
              <a:t>trên VMWare Workstation 17</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594487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Tại cửa sổ Select a Disk Type, chọn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SCSI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Recommened)</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Click N</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ext.</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11" name="Picture 11"/>
          <p:cNvPicPr>
            <a:picLocks noChangeAspect="1"/>
          </p:cNvPicPr>
          <p:nvPr/>
        </p:nvPicPr>
        <p:blipFill>
          <a:blip r:embed="rId1"/>
          <a:stretch>
            <a:fillRect/>
          </a:stretch>
        </p:blipFill>
        <p:spPr>
          <a:xfrm>
            <a:off x="9982200" y="1568450"/>
            <a:ext cx="8025130" cy="8492490"/>
          </a:xfrm>
          <a:prstGeom prst="rect">
            <a:avLst/>
          </a:prstGeom>
          <a:noFill/>
          <a:ln>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46</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Tạo máy ảo </a:t>
            </a:r>
            <a:r>
              <a:rPr lang="vi-VN" altLang="zh-CN" sz="4000" dirty="0" smtClean="0">
                <a:solidFill>
                  <a:srgbClr val="FFFFFF"/>
                </a:solidFill>
                <a:latin typeface="Microsoft YaHei" panose="020B0503020204020204" pitchFamily="34" charset="-122"/>
                <a:ea typeface="Microsoft YaHei" panose="020B0503020204020204" pitchFamily="34" charset="-122"/>
              </a:rPr>
              <a:t>trên VMWare Workstation 17</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594487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Tại cửa sổ Select a Disk Type, chọn Create a new virtual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disk</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để tạo ổ đĩa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ảo</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Click N</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ext.</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12" name="Picture 12"/>
          <p:cNvPicPr>
            <a:picLocks noChangeAspect="1"/>
          </p:cNvPicPr>
          <p:nvPr/>
        </p:nvPicPr>
        <p:blipFill>
          <a:blip r:embed="rId1"/>
          <a:stretch>
            <a:fillRect/>
          </a:stretch>
        </p:blipFill>
        <p:spPr>
          <a:xfrm>
            <a:off x="9958705" y="1568450"/>
            <a:ext cx="8003540" cy="8470900"/>
          </a:xfrm>
          <a:prstGeom prst="rect">
            <a:avLst/>
          </a:prstGeom>
          <a:noFill/>
          <a:ln>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1568450"/>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47</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Tạo máy ảo </a:t>
            </a:r>
            <a:r>
              <a:rPr lang="vi-VN" altLang="zh-CN" sz="4000" dirty="0" smtClean="0">
                <a:solidFill>
                  <a:srgbClr val="FFFFFF"/>
                </a:solidFill>
                <a:latin typeface="Microsoft YaHei" panose="020B0503020204020204" pitchFamily="34" charset="-122"/>
                <a:ea typeface="Microsoft YaHei" panose="020B0503020204020204" pitchFamily="34" charset="-122"/>
              </a:rPr>
              <a:t>trên VMWare Workstation 17</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594487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Tại cửa sổ Spcify Disk Capacity, điền vào dung lượng ổ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cứng</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Click N</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ext.</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13" name="Picture 13"/>
          <p:cNvPicPr>
            <a:picLocks noChangeAspect="1"/>
          </p:cNvPicPr>
          <p:nvPr/>
        </p:nvPicPr>
        <p:blipFill>
          <a:blip r:embed="rId1"/>
          <a:stretch>
            <a:fillRect/>
          </a:stretch>
        </p:blipFill>
        <p:spPr>
          <a:xfrm>
            <a:off x="10058400" y="1644650"/>
            <a:ext cx="7916545" cy="8377555"/>
          </a:xfrm>
          <a:prstGeom prst="rect">
            <a:avLst/>
          </a:prstGeom>
          <a:noFill/>
          <a:ln>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1568450"/>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48</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Tạo máy ảo </a:t>
            </a:r>
            <a:r>
              <a:rPr lang="vi-VN" altLang="zh-CN" sz="4000" dirty="0" smtClean="0">
                <a:solidFill>
                  <a:srgbClr val="FFFFFF"/>
                </a:solidFill>
                <a:latin typeface="Microsoft YaHei" panose="020B0503020204020204" pitchFamily="34" charset="-122"/>
                <a:ea typeface="Microsoft YaHei" panose="020B0503020204020204" pitchFamily="34" charset="-122"/>
              </a:rPr>
              <a:t>trên VMWare Workstation 17</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594487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Click N</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ext.</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14" name="Picture 14"/>
          <p:cNvPicPr>
            <a:picLocks noChangeAspect="1"/>
          </p:cNvPicPr>
          <p:nvPr/>
        </p:nvPicPr>
        <p:blipFill>
          <a:blip r:embed="rId1"/>
          <a:stretch>
            <a:fillRect/>
          </a:stretch>
        </p:blipFill>
        <p:spPr>
          <a:xfrm>
            <a:off x="10289540" y="1797050"/>
            <a:ext cx="7621905" cy="8065770"/>
          </a:xfrm>
          <a:prstGeom prst="rect">
            <a:avLst/>
          </a:prstGeom>
          <a:noFill/>
          <a:ln>
            <a:no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230695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49</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Tạo máy ảo </a:t>
            </a:r>
            <a:r>
              <a:rPr lang="vi-VN" altLang="zh-CN" sz="4000" dirty="0" smtClean="0">
                <a:solidFill>
                  <a:srgbClr val="FFFFFF"/>
                </a:solidFill>
                <a:latin typeface="Microsoft YaHei" panose="020B0503020204020204" pitchFamily="34" charset="-122"/>
                <a:ea typeface="Microsoft YaHei" panose="020B0503020204020204" pitchFamily="34" charset="-122"/>
              </a:rPr>
              <a:t>trên VMWare Workstation 17</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594487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Tại cửa sổ Ready to Create Virtual Machine, ấn Finish để kết </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thúc quà trình tạo máy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ảo.</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Click N</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ext.</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15" name="Picture 15"/>
          <p:cNvPicPr>
            <a:picLocks noChangeAspect="1"/>
          </p:cNvPicPr>
          <p:nvPr/>
        </p:nvPicPr>
        <p:blipFill>
          <a:blip r:embed="rId1"/>
          <a:stretch>
            <a:fillRect/>
          </a:stretch>
        </p:blipFill>
        <p:spPr>
          <a:xfrm>
            <a:off x="9996170" y="1644650"/>
            <a:ext cx="7835265" cy="8291195"/>
          </a:xfrm>
          <a:prstGeom prst="rect">
            <a:avLst/>
          </a:prstGeom>
          <a:noFill/>
          <a:ln>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230695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50</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Tạo máy ảo </a:t>
            </a:r>
            <a:r>
              <a:rPr lang="vi-VN" altLang="zh-CN" sz="4000" dirty="0" smtClean="0">
                <a:solidFill>
                  <a:srgbClr val="FFFFFF"/>
                </a:solidFill>
                <a:latin typeface="Microsoft YaHei" panose="020B0503020204020204" pitchFamily="34" charset="-122"/>
                <a:ea typeface="Microsoft YaHei" panose="020B0503020204020204" pitchFamily="34" charset="-122"/>
              </a:rPr>
              <a:t>trên VMWare Workstation 17</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594487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Ấn Edit Virtual machine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settings</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16" name="Picture 16"/>
          <p:cNvPicPr>
            <a:picLocks noChangeAspect="1"/>
          </p:cNvPicPr>
          <p:nvPr/>
        </p:nvPicPr>
        <p:blipFill>
          <a:blip r:embed="rId1"/>
          <a:stretch>
            <a:fillRect/>
          </a:stretch>
        </p:blipFill>
        <p:spPr>
          <a:xfrm>
            <a:off x="381000" y="2635250"/>
            <a:ext cx="13578205" cy="7244080"/>
          </a:xfrm>
          <a:prstGeom prst="rect">
            <a:avLst/>
          </a:prstGeom>
          <a:noFill/>
          <a:ln>
            <a:noFill/>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230695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51</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Tạo máy ảo </a:t>
            </a:r>
            <a:r>
              <a:rPr lang="vi-VN" altLang="zh-CN" sz="4000" dirty="0" smtClean="0">
                <a:solidFill>
                  <a:srgbClr val="FFFFFF"/>
                </a:solidFill>
                <a:latin typeface="Microsoft YaHei" panose="020B0503020204020204" pitchFamily="34" charset="-122"/>
                <a:ea typeface="Microsoft YaHei" panose="020B0503020204020204" pitchFamily="34" charset="-122"/>
              </a:rPr>
              <a:t>trên VMWare Workstation 17</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594487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Click vào ổ đĩa DVD để chọn đường dẫn đến file ISO HĐ</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H</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Ubuntu</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Click vào Browse... để chọn đường dẫn file ISO HĐH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Ubuntu</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17" name="Picture 17"/>
          <p:cNvPicPr>
            <a:picLocks noChangeAspect="1"/>
          </p:cNvPicPr>
          <p:nvPr/>
        </p:nvPicPr>
        <p:blipFill>
          <a:blip r:embed="rId1"/>
          <a:stretch>
            <a:fillRect/>
          </a:stretch>
        </p:blipFill>
        <p:spPr>
          <a:xfrm>
            <a:off x="9930130" y="1644650"/>
            <a:ext cx="7981315" cy="8071485"/>
          </a:xfrm>
          <a:prstGeom prst="rect">
            <a:avLst/>
          </a:prstGeom>
          <a:noFill/>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230695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52</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Tạo máy ảo </a:t>
            </a:r>
            <a:r>
              <a:rPr lang="vi-VN" altLang="zh-CN" sz="4000" dirty="0" smtClean="0">
                <a:solidFill>
                  <a:srgbClr val="FFFFFF"/>
                </a:solidFill>
                <a:latin typeface="Microsoft YaHei" panose="020B0503020204020204" pitchFamily="34" charset="-122"/>
                <a:ea typeface="Microsoft YaHei" panose="020B0503020204020204" pitchFamily="34" charset="-122"/>
              </a:rPr>
              <a:t>trên VMWare Workstation 17</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594487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Clic</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k vào Power on this virtual machine để bật máy ảo và tiến hành cài đặt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Ubuntu</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16" name="Picture 16"/>
          <p:cNvPicPr>
            <a:picLocks noChangeAspect="1"/>
          </p:cNvPicPr>
          <p:nvPr/>
        </p:nvPicPr>
        <p:blipFill>
          <a:blip r:embed="rId1"/>
          <a:stretch>
            <a:fillRect/>
          </a:stretch>
        </p:blipFill>
        <p:spPr>
          <a:xfrm>
            <a:off x="4343400" y="2711450"/>
            <a:ext cx="13324840" cy="7109460"/>
          </a:xfrm>
          <a:prstGeom prst="rect">
            <a:avLst/>
          </a:prstGeom>
          <a:noFill/>
          <a:ln>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53</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Cài đặt Hệ điều hành </a:t>
            </a:r>
            <a:r>
              <a:rPr lang="vi-VN" altLang="zh-CN" sz="4000" dirty="0" smtClean="0">
                <a:solidFill>
                  <a:srgbClr val="FFFFFF"/>
                </a:solidFill>
                <a:latin typeface="Microsoft YaHei" panose="020B0503020204020204" pitchFamily="34" charset="-122"/>
                <a:ea typeface="Microsoft YaHei" panose="020B0503020204020204" pitchFamily="34" charset="-122"/>
              </a:rPr>
              <a:t>Ubuntu</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594487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Đầu tiên boot hệ điều hành từ CD / USDB hoặc từ file cài đặt .iso</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Đầu tiên, sẽ kiểm tra ổ đĩa của bạn. Để loại bỏ bước này bấm </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tổ hợp phím [ Ctrl + C ]. Tuy nhiên bước kiếm tra này diễn</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ra khá nhanh, nhanh hơn các phiên bản khác nên </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hãy </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cứ để nó chạy.</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4" name="Group 3"/>
          <p:cNvGrpSpPr/>
          <p:nvPr/>
        </p:nvGrpSpPr>
        <p:grpSpPr>
          <a:xfrm>
            <a:off x="9277350" y="3397250"/>
            <a:ext cx="8592820" cy="6456680"/>
            <a:chOff x="14610" y="5350"/>
            <a:chExt cx="13532" cy="10168"/>
          </a:xfrm>
        </p:grpSpPr>
        <p:pic>
          <p:nvPicPr>
            <p:cNvPr id="18" name="Picture 18"/>
            <p:cNvPicPr>
              <a:picLocks noChangeAspect="1"/>
            </p:cNvPicPr>
            <p:nvPr/>
          </p:nvPicPr>
          <p:blipFill>
            <a:blip r:embed="rId1"/>
            <a:stretch>
              <a:fillRect/>
            </a:stretch>
          </p:blipFill>
          <p:spPr>
            <a:xfrm>
              <a:off x="14610" y="5350"/>
              <a:ext cx="13532" cy="10169"/>
            </a:xfrm>
            <a:prstGeom prst="rect">
              <a:avLst/>
            </a:prstGeom>
            <a:noFill/>
            <a:ln>
              <a:noFill/>
            </a:ln>
          </p:spPr>
        </p:pic>
        <p:sp>
          <p:nvSpPr>
            <p:cNvPr id="3" name="Rectangles 2"/>
            <p:cNvSpPr/>
            <p:nvPr/>
          </p:nvSpPr>
          <p:spPr>
            <a:xfrm>
              <a:off x="19320" y="9310"/>
              <a:ext cx="4200" cy="1320"/>
            </a:xfrm>
            <a:prstGeom prst="rect">
              <a:avLst/>
            </a:prstGeom>
            <a:solidFill>
              <a:srgbClr val="000000"/>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图片 189"/>
          <p:cNvPicPr>
            <a:picLocks noChangeAspect="1"/>
          </p:cNvPicPr>
          <p:nvPr/>
        </p:nvPicPr>
        <p:blipFill>
          <a:blip r:embed="rId1"/>
          <a:stretch>
            <a:fillRect/>
          </a:stretch>
        </p:blipFill>
        <p:spPr>
          <a:xfrm>
            <a:off x="7680615" y="4671549"/>
            <a:ext cx="9661962" cy="5608806"/>
          </a:xfrm>
          <a:prstGeom prst="rect">
            <a:avLst/>
          </a:prstGeom>
          <a:scene3d>
            <a:camera prst="orthographicFront">
              <a:rot lat="0" lon="10800000" rev="0"/>
            </a:camera>
            <a:lightRig rig="threePt" dir="t"/>
          </a:scene3d>
        </p:spPr>
      </p:pic>
      <p:sp>
        <p:nvSpPr>
          <p:cNvPr id="156" name="平行四边形 155"/>
          <p:cNvSpPr/>
          <p:nvPr/>
        </p:nvSpPr>
        <p:spPr>
          <a:xfrm>
            <a:off x="10442581" y="2254239"/>
            <a:ext cx="7845419" cy="8029891"/>
          </a:xfrm>
          <a:custGeom>
            <a:avLst/>
            <a:gdLst>
              <a:gd name="connsiteX0" fmla="*/ 0 w 8763000"/>
              <a:gd name="connsiteY0" fmla="*/ 8029891 h 8029891"/>
              <a:gd name="connsiteX1" fmla="*/ 4625779 w 8763000"/>
              <a:gd name="connsiteY1" fmla="*/ 0 h 8029891"/>
              <a:gd name="connsiteX2" fmla="*/ 8763000 w 8763000"/>
              <a:gd name="connsiteY2" fmla="*/ 0 h 8029891"/>
              <a:gd name="connsiteX3" fmla="*/ 4137221 w 8763000"/>
              <a:gd name="connsiteY3" fmla="*/ 8029891 h 8029891"/>
              <a:gd name="connsiteX4" fmla="*/ 0 w 8763000"/>
              <a:gd name="connsiteY4" fmla="*/ 8029891 h 8029891"/>
              <a:gd name="connsiteX0-1" fmla="*/ 0 w 8763000"/>
              <a:gd name="connsiteY0-2" fmla="*/ 8029891 h 8029891"/>
              <a:gd name="connsiteX1-3" fmla="*/ 4625779 w 8763000"/>
              <a:gd name="connsiteY1-4" fmla="*/ 0 h 8029891"/>
              <a:gd name="connsiteX2-5" fmla="*/ 8763000 w 8763000"/>
              <a:gd name="connsiteY2-6" fmla="*/ 0 h 8029891"/>
              <a:gd name="connsiteX3-7" fmla="*/ 4243546 w 8763000"/>
              <a:gd name="connsiteY3-8" fmla="*/ 8008626 h 8029891"/>
              <a:gd name="connsiteX4-9" fmla="*/ 0 w 8763000"/>
              <a:gd name="connsiteY4-10" fmla="*/ 8029891 h 80298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763000" h="8029891">
                <a:moveTo>
                  <a:pt x="0" y="8029891"/>
                </a:moveTo>
                <a:lnTo>
                  <a:pt x="4625779" y="0"/>
                </a:lnTo>
                <a:lnTo>
                  <a:pt x="8763000" y="0"/>
                </a:lnTo>
                <a:lnTo>
                  <a:pt x="4243546" y="8008626"/>
                </a:lnTo>
                <a:lnTo>
                  <a:pt x="0" y="8029891"/>
                </a:lnTo>
                <a:close/>
              </a:path>
            </a:pathLst>
          </a:custGeom>
          <a:solidFill>
            <a:schemeClr val="tx1">
              <a:lumMod val="75000"/>
              <a:lumOff val="25000"/>
              <a:alpha val="60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6351"/>
            <a:ext cx="7110226" cy="10286705"/>
          </a:xfrm>
          <a:custGeom>
            <a:avLst/>
            <a:gdLst>
              <a:gd name="connsiteX0" fmla="*/ 0 w 7110226"/>
              <a:gd name="connsiteY0" fmla="*/ 0 h 10286705"/>
              <a:gd name="connsiteX1" fmla="*/ 7110226 w 7110226"/>
              <a:gd name="connsiteY1" fmla="*/ 0 h 10286705"/>
              <a:gd name="connsiteX2" fmla="*/ 7110226 w 7110226"/>
              <a:gd name="connsiteY2" fmla="*/ 10286705 h 10286705"/>
              <a:gd name="connsiteX3" fmla="*/ 0 w 7110226"/>
              <a:gd name="connsiteY3" fmla="*/ 10286705 h 10286705"/>
              <a:gd name="connsiteX4" fmla="*/ 0 w 7110226"/>
              <a:gd name="connsiteY4" fmla="*/ 0 h 10286705"/>
              <a:gd name="connsiteX0-1" fmla="*/ 0 w 7110226"/>
              <a:gd name="connsiteY0-2" fmla="*/ 0 h 10286705"/>
              <a:gd name="connsiteX1-3" fmla="*/ 7110226 w 7110226"/>
              <a:gd name="connsiteY1-4" fmla="*/ 0 h 10286705"/>
              <a:gd name="connsiteX2-5" fmla="*/ 4001266 w 7110226"/>
              <a:gd name="connsiteY2-6" fmla="*/ 10286705 h 10286705"/>
              <a:gd name="connsiteX3-7" fmla="*/ 0 w 7110226"/>
              <a:gd name="connsiteY3-8" fmla="*/ 10286705 h 10286705"/>
              <a:gd name="connsiteX4-9" fmla="*/ 0 w 7110226"/>
              <a:gd name="connsiteY4-10" fmla="*/ 0 h 102867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10226" h="10286705">
                <a:moveTo>
                  <a:pt x="0" y="0"/>
                </a:moveTo>
                <a:lnTo>
                  <a:pt x="7110226" y="0"/>
                </a:lnTo>
                <a:lnTo>
                  <a:pt x="4001266" y="10286705"/>
                </a:lnTo>
                <a:lnTo>
                  <a:pt x="0" y="10286705"/>
                </a:lnTo>
                <a:lnTo>
                  <a:pt x="0" y="0"/>
                </a:lnTo>
                <a:close/>
              </a:path>
            </a:pathLst>
          </a:custGeom>
          <a:solidFill>
            <a:srgbClr val="F0242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46"/>
          <p:cNvSpPr txBox="1"/>
          <p:nvPr/>
        </p:nvSpPr>
        <p:spPr>
          <a:xfrm>
            <a:off x="2713140" y="1462338"/>
            <a:ext cx="3119149" cy="7786747"/>
          </a:xfrm>
          <a:prstGeom prst="rect">
            <a:avLst/>
          </a:prstGeom>
          <a:noFill/>
          <a:effectLst>
            <a:outerShdw blurRad="1270000" dist="38100" dir="5400000" algn="t" rotWithShape="0">
              <a:prstClr val="black">
                <a:alpha val="40000"/>
              </a:prstClr>
            </a:outerShdw>
          </a:effectLst>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algn="ctr"/>
            <a:r>
              <a:rPr lang="en-US" altLang="zh-CN" sz="50000" b="1" dirty="0" smtClean="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2</a:t>
            </a:r>
            <a:endParaRPr lang="zh-CN" altLang="en-US" sz="500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矩形 4"/>
          <p:cNvSpPr/>
          <p:nvPr/>
        </p:nvSpPr>
        <p:spPr>
          <a:xfrm>
            <a:off x="4684033" y="5381133"/>
            <a:ext cx="1862918" cy="2679024"/>
          </a:xfrm>
          <a:custGeom>
            <a:avLst/>
            <a:gdLst>
              <a:gd name="connsiteX0" fmla="*/ 0 w 914400"/>
              <a:gd name="connsiteY0" fmla="*/ 0 h 2494462"/>
              <a:gd name="connsiteX1" fmla="*/ 914400 w 914400"/>
              <a:gd name="connsiteY1" fmla="*/ 0 h 2494462"/>
              <a:gd name="connsiteX2" fmla="*/ 914400 w 914400"/>
              <a:gd name="connsiteY2" fmla="*/ 2494462 h 2494462"/>
              <a:gd name="connsiteX3" fmla="*/ 0 w 914400"/>
              <a:gd name="connsiteY3" fmla="*/ 2494462 h 2494462"/>
              <a:gd name="connsiteX4" fmla="*/ 0 w 914400"/>
              <a:gd name="connsiteY4" fmla="*/ 0 h 2494462"/>
              <a:gd name="connsiteX0-1" fmla="*/ 744279 w 1658679"/>
              <a:gd name="connsiteY0-2" fmla="*/ 0 h 2685848"/>
              <a:gd name="connsiteX1-3" fmla="*/ 1658679 w 1658679"/>
              <a:gd name="connsiteY1-4" fmla="*/ 0 h 2685848"/>
              <a:gd name="connsiteX2-5" fmla="*/ 1658679 w 1658679"/>
              <a:gd name="connsiteY2-6" fmla="*/ 2494462 h 2685848"/>
              <a:gd name="connsiteX3-7" fmla="*/ 0 w 1658679"/>
              <a:gd name="connsiteY3-8" fmla="*/ 2685848 h 2685848"/>
              <a:gd name="connsiteX4-9" fmla="*/ 744279 w 1658679"/>
              <a:gd name="connsiteY4-10" fmla="*/ 0 h 2685848"/>
              <a:gd name="connsiteX0-11" fmla="*/ 744279 w 2509283"/>
              <a:gd name="connsiteY0-12" fmla="*/ 0 h 2685848"/>
              <a:gd name="connsiteX1-13" fmla="*/ 1658679 w 2509283"/>
              <a:gd name="connsiteY1-14" fmla="*/ 0 h 2685848"/>
              <a:gd name="connsiteX2-15" fmla="*/ 2509283 w 2509283"/>
              <a:gd name="connsiteY2-16" fmla="*/ 2622053 h 2685848"/>
              <a:gd name="connsiteX3-17" fmla="*/ 0 w 2509283"/>
              <a:gd name="connsiteY3-18" fmla="*/ 2685848 h 2685848"/>
              <a:gd name="connsiteX4-19" fmla="*/ 744279 w 2509283"/>
              <a:gd name="connsiteY4-20" fmla="*/ 0 h 2685848"/>
              <a:gd name="connsiteX0-21" fmla="*/ 744279 w 1658679"/>
              <a:gd name="connsiteY0-22" fmla="*/ 0 h 2685848"/>
              <a:gd name="connsiteX1-23" fmla="*/ 1658679 w 1658679"/>
              <a:gd name="connsiteY1-24" fmla="*/ 0 h 2685848"/>
              <a:gd name="connsiteX2-25" fmla="*/ 1531087 w 1658679"/>
              <a:gd name="connsiteY2-26" fmla="*/ 2643318 h 2685848"/>
              <a:gd name="connsiteX3-27" fmla="*/ 0 w 1658679"/>
              <a:gd name="connsiteY3-28" fmla="*/ 2685848 h 2685848"/>
              <a:gd name="connsiteX4-29" fmla="*/ 744279 w 1658679"/>
              <a:gd name="connsiteY4-30" fmla="*/ 0 h 2685848"/>
              <a:gd name="connsiteX0-31" fmla="*/ 744279 w 1658679"/>
              <a:gd name="connsiteY0-32" fmla="*/ 0 h 2685848"/>
              <a:gd name="connsiteX1-33" fmla="*/ 1658679 w 1658679"/>
              <a:gd name="connsiteY1-34" fmla="*/ 0 h 2685848"/>
              <a:gd name="connsiteX2-35" fmla="*/ 1531087 w 1658679"/>
              <a:gd name="connsiteY2-36" fmla="*/ 2643318 h 2685848"/>
              <a:gd name="connsiteX3-37" fmla="*/ 0 w 1658679"/>
              <a:gd name="connsiteY3-38" fmla="*/ 2685848 h 2685848"/>
              <a:gd name="connsiteX4-39" fmla="*/ 744279 w 1658679"/>
              <a:gd name="connsiteY4-40" fmla="*/ 0 h 2685848"/>
              <a:gd name="connsiteX0-41" fmla="*/ 744279 w 1828798"/>
              <a:gd name="connsiteY0-42" fmla="*/ 0 h 2685848"/>
              <a:gd name="connsiteX1-43" fmla="*/ 1658679 w 1828798"/>
              <a:gd name="connsiteY1-44" fmla="*/ 0 h 2685848"/>
              <a:gd name="connsiteX2-45" fmla="*/ 1828798 w 1828798"/>
              <a:gd name="connsiteY2-46" fmla="*/ 2196751 h 2685848"/>
              <a:gd name="connsiteX3-47" fmla="*/ 0 w 1828798"/>
              <a:gd name="connsiteY3-48" fmla="*/ 2685848 h 2685848"/>
              <a:gd name="connsiteX4-49" fmla="*/ 744279 w 1828798"/>
              <a:gd name="connsiteY4-50" fmla="*/ 0 h 2685848"/>
              <a:gd name="connsiteX0-51" fmla="*/ 778399 w 1862918"/>
              <a:gd name="connsiteY0-52" fmla="*/ 0 h 2665376"/>
              <a:gd name="connsiteX1-53" fmla="*/ 1692799 w 1862918"/>
              <a:gd name="connsiteY1-54" fmla="*/ 0 h 2665376"/>
              <a:gd name="connsiteX2-55" fmla="*/ 1862918 w 1862918"/>
              <a:gd name="connsiteY2-56" fmla="*/ 2196751 h 2665376"/>
              <a:gd name="connsiteX3-57" fmla="*/ 0 w 1862918"/>
              <a:gd name="connsiteY3-58" fmla="*/ 2665376 h 2665376"/>
              <a:gd name="connsiteX4-59" fmla="*/ 778399 w 1862918"/>
              <a:gd name="connsiteY4-60" fmla="*/ 0 h 2665376"/>
              <a:gd name="connsiteX0-61" fmla="*/ 798870 w 1862918"/>
              <a:gd name="connsiteY0-62" fmla="*/ 0 h 2679024"/>
              <a:gd name="connsiteX1-63" fmla="*/ 1692799 w 1862918"/>
              <a:gd name="connsiteY1-64" fmla="*/ 13648 h 2679024"/>
              <a:gd name="connsiteX2-65" fmla="*/ 1862918 w 1862918"/>
              <a:gd name="connsiteY2-66" fmla="*/ 2210399 h 2679024"/>
              <a:gd name="connsiteX3-67" fmla="*/ 0 w 1862918"/>
              <a:gd name="connsiteY3-68" fmla="*/ 2679024 h 2679024"/>
              <a:gd name="connsiteX4-69" fmla="*/ 798870 w 1862918"/>
              <a:gd name="connsiteY4-70" fmla="*/ 0 h 26790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62918" h="2679024">
                <a:moveTo>
                  <a:pt x="798870" y="0"/>
                </a:moveTo>
                <a:lnTo>
                  <a:pt x="1692799" y="13648"/>
                </a:lnTo>
                <a:lnTo>
                  <a:pt x="1862918" y="2210399"/>
                </a:lnTo>
                <a:lnTo>
                  <a:pt x="0" y="2679024"/>
                </a:lnTo>
                <a:lnTo>
                  <a:pt x="798870" y="0"/>
                </a:lnTo>
                <a:close/>
              </a:path>
            </a:pathLst>
          </a:custGeom>
          <a:solidFill>
            <a:srgbClr val="252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271260" y="4768850"/>
            <a:ext cx="9155430" cy="3046095"/>
          </a:xfrm>
          <a:prstGeom prst="rect">
            <a:avLst/>
          </a:prstGeom>
          <a:noFill/>
        </p:spPr>
        <p:txBody>
          <a:bodyPr wrap="square" rtlCol="0">
            <a:spAutoFit/>
          </a:bodyPr>
          <a:lstStyle/>
          <a:p>
            <a:r>
              <a:rPr lang="vi-VN" altLang="zh-CN" sz="9600"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Chế độ dòng lệnh trên Linux</a:t>
            </a:r>
            <a:endParaRPr lang="vi-VN" altLang="zh-CN" sz="9600"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54</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Cài đặt Hệ điều hành </a:t>
            </a:r>
            <a:r>
              <a:rPr lang="vi-VN" altLang="zh-CN" sz="4000" dirty="0" smtClean="0">
                <a:solidFill>
                  <a:srgbClr val="FFFFFF"/>
                </a:solidFill>
                <a:latin typeface="Microsoft YaHei" panose="020B0503020204020204" pitchFamily="34" charset="-122"/>
                <a:ea typeface="Microsoft YaHei" panose="020B0503020204020204" pitchFamily="34" charset="-122"/>
              </a:rPr>
              <a:t>Ubuntu</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594487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Ở màn hình Welcome, chúng ta có 2 tùy chọn là:</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Try Ubuntu: Sử dụng thử Ubuntu mà ko phải cài đặt</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Install Ubuntu: Cài Ubuntu lên ổ đĩa để sử dụng</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=&gt; Chúng ta bấm Install Ubuntu để thực hiện việc </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cài đặt.</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7" name="Group 6"/>
          <p:cNvGrpSpPr/>
          <p:nvPr/>
        </p:nvGrpSpPr>
        <p:grpSpPr>
          <a:xfrm>
            <a:off x="8229600" y="2711450"/>
            <a:ext cx="9484360" cy="6884670"/>
            <a:chOff x="12960" y="4270"/>
            <a:chExt cx="14936" cy="10842"/>
          </a:xfrm>
        </p:grpSpPr>
        <p:pic>
          <p:nvPicPr>
            <p:cNvPr id="20" name="Picture 19"/>
            <p:cNvPicPr>
              <a:picLocks noChangeAspect="1"/>
            </p:cNvPicPr>
            <p:nvPr/>
          </p:nvPicPr>
          <p:blipFill>
            <a:blip r:embed="rId1"/>
            <a:stretch>
              <a:fillRect/>
            </a:stretch>
          </p:blipFill>
          <p:spPr>
            <a:xfrm>
              <a:off x="12960" y="4270"/>
              <a:ext cx="14937" cy="10843"/>
            </a:xfrm>
            <a:prstGeom prst="rect">
              <a:avLst/>
            </a:prstGeom>
            <a:noFill/>
            <a:ln>
              <a:noFill/>
            </a:ln>
          </p:spPr>
        </p:pic>
        <p:sp>
          <p:nvSpPr>
            <p:cNvPr id="4" name="Rectangles 3"/>
            <p:cNvSpPr/>
            <p:nvPr/>
          </p:nvSpPr>
          <p:spPr>
            <a:xfrm>
              <a:off x="23040" y="14230"/>
              <a:ext cx="3480" cy="600"/>
            </a:xfrm>
            <a:prstGeom prst="rect">
              <a:avLst/>
            </a:prstGeom>
            <a:solidFill>
              <a:srgbClr val="F7F7F7"/>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55</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Cài đặt Hệ điều hành </a:t>
            </a:r>
            <a:r>
              <a:rPr lang="vi-VN" altLang="zh-CN" sz="4000" dirty="0" smtClean="0">
                <a:solidFill>
                  <a:srgbClr val="FFFFFF"/>
                </a:solidFill>
                <a:latin typeface="Microsoft YaHei" panose="020B0503020204020204" pitchFamily="34" charset="-122"/>
                <a:ea typeface="Microsoft YaHei" panose="020B0503020204020204" pitchFamily="34" charset="-122"/>
              </a:rPr>
              <a:t>Ubuntu</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594487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Chọn loại bàn phím để sử dụng, mặc định là US Keyboard =&gt; Bấm [ Continue ] để tiếp tục</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8" name="Group 7"/>
          <p:cNvGrpSpPr/>
          <p:nvPr/>
        </p:nvGrpSpPr>
        <p:grpSpPr>
          <a:xfrm>
            <a:off x="7703820" y="2711450"/>
            <a:ext cx="10126980" cy="7058660"/>
            <a:chOff x="12132" y="4270"/>
            <a:chExt cx="15948" cy="11116"/>
          </a:xfrm>
        </p:grpSpPr>
        <p:pic>
          <p:nvPicPr>
            <p:cNvPr id="22" name="Picture 20"/>
            <p:cNvPicPr>
              <a:picLocks noChangeAspect="1"/>
            </p:cNvPicPr>
            <p:nvPr/>
          </p:nvPicPr>
          <p:blipFill>
            <a:blip r:embed="rId1"/>
            <a:stretch>
              <a:fillRect/>
            </a:stretch>
          </p:blipFill>
          <p:spPr>
            <a:xfrm>
              <a:off x="12132" y="4270"/>
              <a:ext cx="15949" cy="11117"/>
            </a:xfrm>
            <a:prstGeom prst="rect">
              <a:avLst/>
            </a:prstGeom>
            <a:noFill/>
            <a:ln>
              <a:noFill/>
            </a:ln>
          </p:spPr>
        </p:pic>
        <p:sp>
          <p:nvSpPr>
            <p:cNvPr id="3" name="Rectangles 2"/>
            <p:cNvSpPr/>
            <p:nvPr/>
          </p:nvSpPr>
          <p:spPr>
            <a:xfrm>
              <a:off x="23520" y="14470"/>
              <a:ext cx="3840" cy="720"/>
            </a:xfrm>
            <a:prstGeom prst="rect">
              <a:avLst/>
            </a:prstGeom>
            <a:solidFill>
              <a:srgbClr val="F7F7F7"/>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56</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Cài đặt Hệ điều hành </a:t>
            </a:r>
            <a:r>
              <a:rPr lang="vi-VN" altLang="zh-CN" sz="4000" dirty="0" smtClean="0">
                <a:solidFill>
                  <a:srgbClr val="FFFFFF"/>
                </a:solidFill>
                <a:latin typeface="Microsoft YaHei" panose="020B0503020204020204" pitchFamily="34" charset="-122"/>
                <a:ea typeface="Microsoft YaHei" panose="020B0503020204020204" pitchFamily="34" charset="-122"/>
              </a:rPr>
              <a:t>Ubuntu</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690372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Tùy chọn cài đặt phần mềm để sử dụng</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Normal Installation: Ở chế độ cài đặt bình thường</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sẽ tích hợp nhiều phần mềm, trình duyệt, tiện ích,</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game, trình chơi nhạc</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Minimal Installation: Ở chế độ cài đặt tối thiếu </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chỉ có trình duyệt FIrefox và 1 số tiện ích cơ bản</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Các bạn nên bỏ chọn “Download updates while </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installing Ubuntu” để quá trình cài đặt diễn ra</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nhanh hơn do không phải download bất cứ bản</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updates nào từ Server.</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7" name="Group 6"/>
          <p:cNvGrpSpPr/>
          <p:nvPr/>
        </p:nvGrpSpPr>
        <p:grpSpPr>
          <a:xfrm>
            <a:off x="8077200" y="2406650"/>
            <a:ext cx="10049510" cy="6977380"/>
            <a:chOff x="12720" y="3790"/>
            <a:chExt cx="15826" cy="10988"/>
          </a:xfrm>
        </p:grpSpPr>
        <p:pic>
          <p:nvPicPr>
            <p:cNvPr id="24" name="Picture 21"/>
            <p:cNvPicPr>
              <a:picLocks noChangeAspect="1"/>
            </p:cNvPicPr>
            <p:nvPr/>
          </p:nvPicPr>
          <p:blipFill>
            <a:blip r:embed="rId1"/>
            <a:stretch>
              <a:fillRect/>
            </a:stretch>
          </p:blipFill>
          <p:spPr>
            <a:xfrm>
              <a:off x="12720" y="3790"/>
              <a:ext cx="15827" cy="10988"/>
            </a:xfrm>
            <a:prstGeom prst="rect">
              <a:avLst/>
            </a:prstGeom>
            <a:noFill/>
            <a:ln>
              <a:noFill/>
            </a:ln>
          </p:spPr>
        </p:pic>
        <p:sp>
          <p:nvSpPr>
            <p:cNvPr id="4" name="Rectangles 3"/>
            <p:cNvSpPr/>
            <p:nvPr/>
          </p:nvSpPr>
          <p:spPr>
            <a:xfrm>
              <a:off x="24120" y="13870"/>
              <a:ext cx="3720" cy="600"/>
            </a:xfrm>
            <a:prstGeom prst="rect">
              <a:avLst/>
            </a:prstGeom>
            <a:solidFill>
              <a:srgbClr val="F7F7F7"/>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1568450"/>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57</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Cài đặt Hệ điều hành </a:t>
            </a:r>
            <a:r>
              <a:rPr lang="vi-VN" altLang="zh-CN" sz="4000" dirty="0" smtClean="0">
                <a:solidFill>
                  <a:srgbClr val="FFFFFF"/>
                </a:solidFill>
                <a:latin typeface="Microsoft YaHei" panose="020B0503020204020204" pitchFamily="34" charset="-122"/>
                <a:ea typeface="Microsoft YaHei" panose="020B0503020204020204" pitchFamily="34" charset="-122"/>
              </a:rPr>
              <a:t>Ubuntu</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690372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Ở tùy chọn cài đặt này. Nếu là người mới bắt đầu, </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các bạn nên để nguyên rồi bấm nút cài đặt </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Install Now ]</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Còn nếu bạn muốn cài đặt nâng cao thì bấm vào</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 [ Advanced Features ] . Đây cũng là 1 điểm mới </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của Ubuntu 2</a:t>
            </a: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2.04 LTS</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8" name="Group 7"/>
          <p:cNvGrpSpPr/>
          <p:nvPr/>
        </p:nvGrpSpPr>
        <p:grpSpPr>
          <a:xfrm>
            <a:off x="8104505" y="2635250"/>
            <a:ext cx="9765030" cy="6771640"/>
            <a:chOff x="12763" y="4150"/>
            <a:chExt cx="15378" cy="10664"/>
          </a:xfrm>
        </p:grpSpPr>
        <p:pic>
          <p:nvPicPr>
            <p:cNvPr id="26" name="Picture 22"/>
            <p:cNvPicPr>
              <a:picLocks noChangeAspect="1"/>
            </p:cNvPicPr>
            <p:nvPr/>
          </p:nvPicPr>
          <p:blipFill>
            <a:blip r:embed="rId1"/>
            <a:stretch>
              <a:fillRect/>
            </a:stretch>
          </p:blipFill>
          <p:spPr>
            <a:xfrm>
              <a:off x="12763" y="4150"/>
              <a:ext cx="15379" cy="10664"/>
            </a:xfrm>
            <a:prstGeom prst="rect">
              <a:avLst/>
            </a:prstGeom>
            <a:noFill/>
            <a:ln>
              <a:noFill/>
            </a:ln>
          </p:spPr>
        </p:pic>
        <p:sp>
          <p:nvSpPr>
            <p:cNvPr id="3" name="Rectangles 2"/>
            <p:cNvSpPr/>
            <p:nvPr/>
          </p:nvSpPr>
          <p:spPr>
            <a:xfrm>
              <a:off x="23640" y="13750"/>
              <a:ext cx="3720" cy="840"/>
            </a:xfrm>
            <a:prstGeom prst="rect">
              <a:avLst/>
            </a:prstGeom>
            <a:solidFill>
              <a:srgbClr val="F7F7F7"/>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1568450"/>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58</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Cài đặt Hệ điều hành </a:t>
            </a:r>
            <a:r>
              <a:rPr lang="vi-VN" altLang="zh-CN" sz="4000" dirty="0" smtClean="0">
                <a:solidFill>
                  <a:srgbClr val="FFFFFF"/>
                </a:solidFill>
                <a:latin typeface="Microsoft YaHei" panose="020B0503020204020204" pitchFamily="34" charset="-122"/>
                <a:ea typeface="Microsoft YaHei" panose="020B0503020204020204" pitchFamily="34" charset="-122"/>
              </a:rPr>
              <a:t>Ubuntu</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690372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Khi bấm vào [ Advanced Features ], chúng ta có 2 tùy chọn nữa là:</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Use LVM with the new Ubuntu installation</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EXPERIMENTAL: Erase disk and use ZFS</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7" name="Group 6"/>
          <p:cNvGrpSpPr/>
          <p:nvPr/>
        </p:nvGrpSpPr>
        <p:grpSpPr>
          <a:xfrm>
            <a:off x="8077200" y="2940050"/>
            <a:ext cx="9569450" cy="6590030"/>
            <a:chOff x="12720" y="4630"/>
            <a:chExt cx="15070" cy="10378"/>
          </a:xfrm>
        </p:grpSpPr>
        <p:pic>
          <p:nvPicPr>
            <p:cNvPr id="31" name="Picture 23"/>
            <p:cNvPicPr>
              <a:picLocks noChangeAspect="1"/>
            </p:cNvPicPr>
            <p:nvPr/>
          </p:nvPicPr>
          <p:blipFill>
            <a:blip r:embed="rId1"/>
            <a:stretch>
              <a:fillRect/>
            </a:stretch>
          </p:blipFill>
          <p:spPr>
            <a:xfrm>
              <a:off x="12720" y="4630"/>
              <a:ext cx="15071" cy="10379"/>
            </a:xfrm>
            <a:prstGeom prst="rect">
              <a:avLst/>
            </a:prstGeom>
            <a:noFill/>
            <a:ln>
              <a:noFill/>
            </a:ln>
          </p:spPr>
        </p:pic>
        <p:sp>
          <p:nvSpPr>
            <p:cNvPr id="4" name="Rectangles 3"/>
            <p:cNvSpPr/>
            <p:nvPr/>
          </p:nvSpPr>
          <p:spPr>
            <a:xfrm>
              <a:off x="23400" y="13870"/>
              <a:ext cx="3600" cy="840"/>
            </a:xfrm>
            <a:prstGeom prst="rect">
              <a:avLst/>
            </a:prstGeom>
            <a:solidFill>
              <a:srgbClr val="F7F7F7"/>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1568450"/>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59</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Cài đặt Hệ điều hành </a:t>
            </a:r>
            <a:r>
              <a:rPr lang="vi-VN" altLang="zh-CN" sz="4000" dirty="0" smtClean="0">
                <a:solidFill>
                  <a:srgbClr val="FFFFFF"/>
                </a:solidFill>
                <a:latin typeface="Microsoft YaHei" panose="020B0503020204020204" pitchFamily="34" charset="-122"/>
                <a:ea typeface="Microsoft YaHei" panose="020B0503020204020204" pitchFamily="34" charset="-122"/>
              </a:rPr>
              <a:t>Ubuntu</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690372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Sau khi bấm [ Install Now ] nó sẽ hỏi bạn có muốn viết lên ổ đĩa không? Hãy chắc chắn ổ đĩa bạn chọn không có những dữ liệu quan trọng vì quá trình này không thể rollback lại.</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33" name="Picture 24"/>
          <p:cNvPicPr>
            <a:picLocks noChangeAspect="1"/>
          </p:cNvPicPr>
          <p:nvPr/>
        </p:nvPicPr>
        <p:blipFill>
          <a:blip r:embed="rId1"/>
          <a:stretch>
            <a:fillRect/>
          </a:stretch>
        </p:blipFill>
        <p:spPr>
          <a:xfrm>
            <a:off x="7924800" y="3016250"/>
            <a:ext cx="9601200" cy="6673850"/>
          </a:xfrm>
          <a:prstGeom prst="rect">
            <a:avLst/>
          </a:prstGeom>
          <a:noFill/>
          <a:ln>
            <a:noFill/>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Cài đặt Hệ điều hành </a:t>
            </a:r>
            <a:r>
              <a:rPr lang="vi-VN" altLang="zh-CN" sz="4000" dirty="0" smtClean="0">
                <a:solidFill>
                  <a:srgbClr val="FFFFFF"/>
                </a:solidFill>
                <a:latin typeface="Microsoft YaHei" panose="020B0503020204020204" pitchFamily="34" charset="-122"/>
                <a:ea typeface="Microsoft YaHei" panose="020B0503020204020204" pitchFamily="34" charset="-122"/>
              </a:rPr>
              <a:t>Ubuntu</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690372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Chọn địa điểm của bạn, nó sẽ cấu hình thời gian, timezone cho hệ thống</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4" name="Group 3"/>
          <p:cNvGrpSpPr/>
          <p:nvPr/>
        </p:nvGrpSpPr>
        <p:grpSpPr>
          <a:xfrm>
            <a:off x="7162800" y="604520"/>
            <a:ext cx="11104245" cy="9304020"/>
            <a:chOff x="11280" y="952"/>
            <a:chExt cx="17487" cy="14652"/>
          </a:xfrm>
        </p:grpSpPr>
        <p:sp>
          <p:nvSpPr>
            <p:cNvPr id="71" name="矩形 70"/>
            <p:cNvSpPr/>
            <p:nvPr/>
          </p:nvSpPr>
          <p:spPr>
            <a:xfrm>
              <a:off x="28287" y="956"/>
              <a:ext cx="480" cy="1304"/>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28081" y="956"/>
              <a:ext cx="126" cy="1304"/>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26650" y="952"/>
              <a:ext cx="1492" cy="2470"/>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60</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pic>
          <p:nvPicPr>
            <p:cNvPr id="34" name="Picture 25"/>
            <p:cNvPicPr>
              <a:picLocks noChangeAspect="1"/>
            </p:cNvPicPr>
            <p:nvPr/>
          </p:nvPicPr>
          <p:blipFill>
            <a:blip r:embed="rId1"/>
            <a:stretch>
              <a:fillRect/>
            </a:stretch>
          </p:blipFill>
          <p:spPr>
            <a:xfrm>
              <a:off x="11280" y="4150"/>
              <a:ext cx="16475" cy="11455"/>
            </a:xfrm>
            <a:prstGeom prst="rect">
              <a:avLst/>
            </a:prstGeom>
            <a:noFill/>
            <a:ln>
              <a:noFill/>
            </a:ln>
          </p:spPr>
        </p:pic>
        <p:sp>
          <p:nvSpPr>
            <p:cNvPr id="3" name="Rectangles 2"/>
            <p:cNvSpPr/>
            <p:nvPr/>
          </p:nvSpPr>
          <p:spPr>
            <a:xfrm>
              <a:off x="23400" y="14710"/>
              <a:ext cx="3720" cy="600"/>
            </a:xfrm>
            <a:prstGeom prst="rect">
              <a:avLst/>
            </a:prstGeom>
            <a:solidFill>
              <a:srgbClr val="F7F7F7"/>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1568450"/>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61</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Cài đặt Hệ điều hành </a:t>
            </a:r>
            <a:r>
              <a:rPr lang="vi-VN" altLang="zh-CN" sz="4000" dirty="0" smtClean="0">
                <a:solidFill>
                  <a:srgbClr val="FFFFFF"/>
                </a:solidFill>
                <a:latin typeface="Microsoft YaHei" panose="020B0503020204020204" pitchFamily="34" charset="-122"/>
                <a:ea typeface="Microsoft YaHei" panose="020B0503020204020204" pitchFamily="34" charset="-122"/>
              </a:rPr>
              <a:t>Ubuntu</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690372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Nhập các thông tin về user. Thông tin này sẽ được sử dụng để  đăng nhập vào Ubuntu</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4" name="Group 3"/>
          <p:cNvGrpSpPr/>
          <p:nvPr/>
        </p:nvGrpSpPr>
        <p:grpSpPr>
          <a:xfrm>
            <a:off x="6858000" y="2787650"/>
            <a:ext cx="10194290" cy="7019290"/>
            <a:chOff x="10800" y="4390"/>
            <a:chExt cx="16054" cy="11054"/>
          </a:xfrm>
        </p:grpSpPr>
        <p:pic>
          <p:nvPicPr>
            <p:cNvPr id="36" name="Picture 26"/>
            <p:cNvPicPr>
              <a:picLocks noChangeAspect="1"/>
            </p:cNvPicPr>
            <p:nvPr/>
          </p:nvPicPr>
          <p:blipFill>
            <a:blip r:embed="rId1"/>
            <a:stretch>
              <a:fillRect/>
            </a:stretch>
          </p:blipFill>
          <p:spPr>
            <a:xfrm>
              <a:off x="10800" y="4390"/>
              <a:ext cx="16054" cy="11055"/>
            </a:xfrm>
            <a:prstGeom prst="rect">
              <a:avLst/>
            </a:prstGeom>
            <a:noFill/>
            <a:ln>
              <a:noFill/>
            </a:ln>
          </p:spPr>
        </p:pic>
        <p:sp>
          <p:nvSpPr>
            <p:cNvPr id="3" name="Rectangles 2"/>
            <p:cNvSpPr/>
            <p:nvPr/>
          </p:nvSpPr>
          <p:spPr>
            <a:xfrm>
              <a:off x="22080" y="14350"/>
              <a:ext cx="4080" cy="840"/>
            </a:xfrm>
            <a:prstGeom prst="rect">
              <a:avLst/>
            </a:prstGeom>
            <a:solidFill>
              <a:srgbClr val="F7F7F7"/>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1568450"/>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62</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Cài đặt Hệ điều hành </a:t>
            </a:r>
            <a:r>
              <a:rPr lang="vi-VN" altLang="zh-CN" sz="4000" dirty="0" smtClean="0">
                <a:solidFill>
                  <a:srgbClr val="FFFFFF"/>
                </a:solidFill>
                <a:latin typeface="Microsoft YaHei" panose="020B0503020204020204" pitchFamily="34" charset="-122"/>
                <a:ea typeface="Microsoft YaHei" panose="020B0503020204020204" pitchFamily="34" charset="-122"/>
              </a:rPr>
              <a:t>Ubuntu</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690372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Và như vậy quá trình cài đặt sẽ diễn ra. Chúng ta sẽ phải chờ 1 khoảng thời gian tùy vào phần cứng của bạn yếu hay mạnh. Như máy ảo của mình 3GB RAM, 3 vcore thì chỉ mất khoảng 15 tới 20 phút.</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4" name="Group 3"/>
          <p:cNvGrpSpPr/>
          <p:nvPr/>
        </p:nvGrpSpPr>
        <p:grpSpPr>
          <a:xfrm>
            <a:off x="7543800" y="3168650"/>
            <a:ext cx="9095740" cy="6812280"/>
            <a:chOff x="11880" y="4990"/>
            <a:chExt cx="14324" cy="10728"/>
          </a:xfrm>
        </p:grpSpPr>
        <p:pic>
          <p:nvPicPr>
            <p:cNvPr id="38" name="Picture 27"/>
            <p:cNvPicPr>
              <a:picLocks noChangeAspect="1"/>
            </p:cNvPicPr>
            <p:nvPr/>
          </p:nvPicPr>
          <p:blipFill>
            <a:blip r:embed="rId1"/>
            <a:stretch>
              <a:fillRect/>
            </a:stretch>
          </p:blipFill>
          <p:spPr>
            <a:xfrm>
              <a:off x="11880" y="4990"/>
              <a:ext cx="14325" cy="10728"/>
            </a:xfrm>
            <a:prstGeom prst="rect">
              <a:avLst/>
            </a:prstGeom>
            <a:noFill/>
            <a:ln>
              <a:noFill/>
            </a:ln>
          </p:spPr>
        </p:pic>
        <p:sp>
          <p:nvSpPr>
            <p:cNvPr id="3" name="Rectangles 2"/>
            <p:cNvSpPr/>
            <p:nvPr/>
          </p:nvSpPr>
          <p:spPr>
            <a:xfrm>
              <a:off x="21120" y="6790"/>
              <a:ext cx="3840" cy="720"/>
            </a:xfrm>
            <a:prstGeom prst="rect">
              <a:avLst/>
            </a:prstGeom>
            <a:solidFill>
              <a:srgbClr val="3C3B37"/>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gr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1568450"/>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63</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Cài đặt Hệ điều hành </a:t>
            </a:r>
            <a:r>
              <a:rPr lang="vi-VN" altLang="zh-CN" sz="4000" dirty="0" smtClean="0">
                <a:solidFill>
                  <a:srgbClr val="FFFFFF"/>
                </a:solidFill>
                <a:latin typeface="Microsoft YaHei" panose="020B0503020204020204" pitchFamily="34" charset="-122"/>
                <a:ea typeface="Microsoft YaHei" panose="020B0503020204020204" pitchFamily="34" charset="-122"/>
              </a:rPr>
              <a:t>Ubuntu</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690372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Sau khi cài đặt xong, một màn hình popup hiện lên sẽ yêu cầu bạn restart. =&gt; Bấm [ Restart Now ] để restart lại.</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4" name="Group 3"/>
          <p:cNvGrpSpPr/>
          <p:nvPr/>
        </p:nvGrpSpPr>
        <p:grpSpPr>
          <a:xfrm>
            <a:off x="7391400" y="2711450"/>
            <a:ext cx="9458960" cy="7119620"/>
            <a:chOff x="11640" y="4270"/>
            <a:chExt cx="14896" cy="11212"/>
          </a:xfrm>
        </p:grpSpPr>
        <p:pic>
          <p:nvPicPr>
            <p:cNvPr id="40" name="Picture 28"/>
            <p:cNvPicPr>
              <a:picLocks noChangeAspect="1"/>
            </p:cNvPicPr>
            <p:nvPr/>
          </p:nvPicPr>
          <p:blipFill>
            <a:blip r:embed="rId1"/>
            <a:stretch>
              <a:fillRect/>
            </a:stretch>
          </p:blipFill>
          <p:spPr>
            <a:xfrm>
              <a:off x="11640" y="4270"/>
              <a:ext cx="14897" cy="11212"/>
            </a:xfrm>
            <a:prstGeom prst="rect">
              <a:avLst/>
            </a:prstGeom>
            <a:noFill/>
            <a:ln>
              <a:noFill/>
            </a:ln>
          </p:spPr>
        </p:pic>
        <p:sp>
          <p:nvSpPr>
            <p:cNvPr id="3" name="Rectangles 2"/>
            <p:cNvSpPr/>
            <p:nvPr/>
          </p:nvSpPr>
          <p:spPr>
            <a:xfrm>
              <a:off x="22560" y="14470"/>
              <a:ext cx="3360" cy="600"/>
            </a:xfrm>
            <a:prstGeom prst="rect">
              <a:avLst/>
            </a:prstGeom>
            <a:solidFill>
              <a:srgbClr val="2B0225"/>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en-US" altLang="zh-HK" sz="4800" dirty="0" smtClean="0">
                <a:solidFill>
                  <a:schemeClr val="bg1"/>
                </a:solidFill>
                <a:latin typeface="Microsoft YaHei" panose="020B0503020204020204" pitchFamily="34" charset="-122"/>
                <a:ea typeface="Microsoft YaHei" panose="020B0503020204020204" pitchFamily="34" charset="-122"/>
              </a:rPr>
              <a:t>0</a:t>
            </a:r>
            <a:r>
              <a:rPr lang="vi-VN" altLang="en-US" sz="4800" dirty="0" smtClean="0">
                <a:solidFill>
                  <a:schemeClr val="bg1"/>
                </a:solidFill>
                <a:latin typeface="Microsoft YaHei" panose="020B0503020204020204" pitchFamily="34" charset="-122"/>
                <a:ea typeface="Microsoft YaHei" panose="020B0503020204020204" pitchFamily="34" charset="-122"/>
              </a:rPr>
              <a:t>3</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1071880" y="730250"/>
            <a:ext cx="78479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Chế độ dòng lệnh trên </a:t>
            </a:r>
            <a:r>
              <a:rPr lang="vi-VN" altLang="zh-CN" sz="4000" dirty="0" smtClean="0">
                <a:solidFill>
                  <a:srgbClr val="FFFFFF"/>
                </a:solidFill>
                <a:latin typeface="Microsoft YaHei" panose="020B0503020204020204" pitchFamily="34" charset="-122"/>
                <a:ea typeface="Microsoft YaHei" panose="020B0503020204020204" pitchFamily="34" charset="-122"/>
              </a:rPr>
              <a:t>Linux</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7" name="文本框 162"/>
          <p:cNvSpPr txBox="1"/>
          <p:nvPr/>
        </p:nvSpPr>
        <p:spPr>
          <a:xfrm>
            <a:off x="297180" y="1949450"/>
            <a:ext cx="17559020" cy="3200400"/>
          </a:xfrm>
          <a:prstGeom prst="rect">
            <a:avLst/>
          </a:prstGeom>
          <a:noFill/>
        </p:spPr>
        <p:txBody>
          <a:bodyPr wrap="square" rtlCol="0">
            <a:noAutofit/>
          </a:bodyPr>
          <a:p>
            <a:pPr lvl="0" indent="457200" algn="just">
              <a:lnSpc>
                <a:spcPct val="150000"/>
              </a:lnSpc>
              <a:spcBef>
                <a:spcPts val="600"/>
              </a:spcBef>
              <a:buFont typeface="Wingdings" panose="05000000000000000000" charset="0"/>
              <a:buNone/>
            </a:pPr>
            <a:r>
              <a:rPr lang="en-US" sz="2400" dirty="0" err="1">
                <a:solidFill>
                  <a:schemeClr val="bg1"/>
                </a:solidFill>
                <a:latin typeface="Microsoft YaHei" panose="020B0503020204020204" pitchFamily="34" charset="-122"/>
                <a:ea typeface="Microsoft YaHei" panose="020B0503020204020204" pitchFamily="34" charset="-122"/>
                <a:sym typeface="+mn-ea"/>
              </a:rPr>
              <a:t>Như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giới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thiệu</a:t>
            </a:r>
            <a:r>
              <a:rPr lang="en-US" sz="2400" dirty="0">
                <a:solidFill>
                  <a:schemeClr val="bg1"/>
                </a:solidFill>
                <a:latin typeface="Microsoft YaHei" panose="020B0503020204020204" pitchFamily="34" charset="-122"/>
                <a:ea typeface="Microsoft YaHei" panose="020B0503020204020204" pitchFamily="34" charset="-122"/>
                <a:sym typeface="+mn-ea"/>
              </a:rPr>
              <a:t> ở </a:t>
            </a:r>
            <a:r>
              <a:rPr lang="en-US" sz="2400" dirty="0" err="1">
                <a:solidFill>
                  <a:schemeClr val="bg1"/>
                </a:solidFill>
                <a:latin typeface="Microsoft YaHei" panose="020B0503020204020204" pitchFamily="34" charset="-122"/>
                <a:ea typeface="Microsoft YaHei" panose="020B0503020204020204" pitchFamily="34" charset="-122"/>
                <a:sym typeface="+mn-ea"/>
              </a:rPr>
              <a:t>phần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trên</a:t>
            </a:r>
            <a:r>
              <a:rPr lang="en-US" sz="2400" dirty="0">
                <a:solidFill>
                  <a:schemeClr val="bg1"/>
                </a:solidFill>
                <a:latin typeface="Microsoft YaHei" panose="020B0503020204020204" pitchFamily="34" charset="-122"/>
                <a:ea typeface="Microsoft YaHei" panose="020B0503020204020204" pitchFamily="34" charset="-122"/>
                <a:sym typeface="+mn-ea"/>
              </a:rPr>
              <a:t>, Linux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hệ</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điều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hành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người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nhiệm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được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phát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triển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bởi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hàng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nghìn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chuyên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gia</a:t>
            </a:r>
            <a:r>
              <a:rPr lang="en-US" sz="2400" dirty="0">
                <a:solidFill>
                  <a:schemeClr val="bg1"/>
                </a:solidFill>
                <a:latin typeface="Microsoft YaHei" panose="020B0503020204020204" pitchFamily="34" charset="-122"/>
                <a:ea typeface="Microsoft YaHei" panose="020B0503020204020204" pitchFamily="34" charset="-122"/>
                <a:sym typeface="+mn-ea"/>
              </a:rPr>
              <a:t> tin </a:t>
            </a:r>
            <a:r>
              <a:rPr lang="en-US" sz="2400" dirty="0" err="1">
                <a:solidFill>
                  <a:schemeClr val="bg1"/>
                </a:solidFill>
                <a:latin typeface="Microsoft YaHei" panose="020B0503020204020204" pitchFamily="34" charset="-122"/>
                <a:ea typeface="Microsoft YaHei" panose="020B0503020204020204" pitchFamily="34" charset="-122"/>
                <a:sym typeface="+mn-ea"/>
              </a:rPr>
              <a:t>học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toàn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thế</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giới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hệ</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thống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cũng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ngày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càng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phú</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Đến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điểm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hiện</a:t>
            </a:r>
            <a:r>
              <a:rPr lang="en-US" sz="2400" dirty="0">
                <a:solidFill>
                  <a:schemeClr val="bg1"/>
                </a:solidFill>
                <a:latin typeface="Microsoft YaHei" panose="020B0503020204020204" pitchFamily="34" charset="-122"/>
                <a:ea typeface="Microsoft YaHei" panose="020B0503020204020204" pitchFamily="34" charset="-122"/>
                <a:sym typeface="+mn-ea"/>
              </a:rPr>
              <a:t> nay Linux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khoảng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hơn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nghìn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Tuy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nhiên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chỉ</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chục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thông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nhất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đối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với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người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Chúng</a:t>
            </a:r>
            <a:r>
              <a:rPr lang="en-US" sz="2400" dirty="0">
                <a:solidFill>
                  <a:schemeClr val="bg1"/>
                </a:solidFill>
                <a:latin typeface="Microsoft YaHei" panose="020B0503020204020204" pitchFamily="34" charset="-122"/>
                <a:ea typeface="Microsoft YaHei" panose="020B0503020204020204" pitchFamily="34" charset="-122"/>
                <a:sym typeface="+mn-ea"/>
              </a:rPr>
              <a:t> ta </a:t>
            </a:r>
            <a:r>
              <a:rPr lang="en-US" sz="2400" dirty="0" err="1">
                <a:solidFill>
                  <a:schemeClr val="bg1"/>
                </a:solidFill>
                <a:latin typeface="Microsoft YaHei" panose="020B0503020204020204" pitchFamily="34" charset="-122"/>
                <a:ea typeface="Microsoft YaHei" panose="020B0503020204020204" pitchFamily="34" charset="-122"/>
                <a:sym typeface="+mn-ea"/>
              </a:rPr>
              <a:t>đừng</a:t>
            </a:r>
            <a:r>
              <a:rPr lang="en-US" sz="2400" dirty="0">
                <a:solidFill>
                  <a:schemeClr val="bg1"/>
                </a:solidFill>
                <a:latin typeface="Microsoft YaHei" panose="020B0503020204020204" pitchFamily="34" charset="-122"/>
                <a:ea typeface="Microsoft YaHei" panose="020B0503020204020204" pitchFamily="34" charset="-122"/>
                <a:sym typeface="+mn-ea"/>
              </a:rPr>
              <a:t> e </a:t>
            </a:r>
            <a:r>
              <a:rPr lang="en-US" sz="2400" dirty="0" err="1">
                <a:solidFill>
                  <a:schemeClr val="bg1"/>
                </a:solidFill>
                <a:latin typeface="Microsoft YaHei" panose="020B0503020204020204" pitchFamily="34" charset="-122"/>
                <a:ea typeface="Microsoft YaHei" panose="020B0503020204020204" pitchFamily="34" charset="-122"/>
                <a:sym typeface="+mn-ea"/>
              </a:rPr>
              <a:t>ngại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số</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lượng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được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giới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thiệu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chỉ</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chiếm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phần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nhỏ</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tập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hợp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bởi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vì</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đây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những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thông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nhất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chúng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cung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cấp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phạm</a:t>
            </a:r>
            <a:r>
              <a:rPr lang="en-US" sz="2400" dirty="0">
                <a:solidFill>
                  <a:schemeClr val="bg1"/>
                </a:solidFill>
                <a:latin typeface="Microsoft YaHei" panose="020B0503020204020204" pitchFamily="34" charset="-122"/>
                <a:ea typeface="Microsoft YaHei" panose="020B0503020204020204" pitchFamily="34" charset="-122"/>
                <a:sym typeface="+mn-ea"/>
              </a:rPr>
              <a:t> vi </a:t>
            </a:r>
            <a:r>
              <a:rPr lang="en-US" sz="2400" dirty="0" err="1">
                <a:solidFill>
                  <a:schemeClr val="bg1"/>
                </a:solidFill>
                <a:latin typeface="Microsoft YaHei" panose="020B0503020204020204" pitchFamily="34" charset="-122"/>
                <a:ea typeface="Microsoft YaHei" panose="020B0503020204020204" pitchFamily="34" charset="-122"/>
                <a:sym typeface="+mn-ea"/>
              </a:rPr>
              <a:t>ứng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rộng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lớn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đủ</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thỏa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mãn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yêu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cầu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chúng</a:t>
            </a:r>
            <a:r>
              <a:rPr lang="en-US" sz="2400" dirty="0">
                <a:solidFill>
                  <a:schemeClr val="bg1"/>
                </a:solidFill>
                <a:latin typeface="Microsoft YaHei" panose="020B0503020204020204" pitchFamily="34" charset="-122"/>
                <a:ea typeface="Microsoft YaHei" panose="020B0503020204020204" pitchFamily="34" charset="-122"/>
                <a:sym typeface="+mn-ea"/>
              </a:rPr>
              <a:t> ta.</a:t>
            </a:r>
            <a:endParaRPr lang="en-US" sz="2400" dirty="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endParaRPr lang="en-US" altLang="zh-HK"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140" name="Google Shape;140;p20"/>
          <p:cNvGrpSpPr/>
          <p:nvPr/>
        </p:nvGrpSpPr>
        <p:grpSpPr>
          <a:xfrm>
            <a:off x="990785" y="730279"/>
            <a:ext cx="434725" cy="636997"/>
            <a:chOff x="6718575" y="2318625"/>
            <a:chExt cx="256950" cy="407375"/>
          </a:xfrm>
          <a:solidFill>
            <a:srgbClr val="FFFFFF"/>
          </a:solidFill>
        </p:grpSpPr>
        <p:sp>
          <p:nvSpPr>
            <p:cNvPr id="10" name="Google Shape;141;p2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grpFill/>
            <a:ln w="22225">
              <a:solidFill>
                <a:srgbClr val="FFFFFF"/>
              </a:solidFill>
              <a:headEnd type="none" w="sm" len="sm"/>
              <a:tailEnd type="none" w="sm" len="sm"/>
            </a:ln>
          </p:spPr>
          <p:style>
            <a:lnRef idx="2">
              <a:schemeClr val="accent1"/>
            </a:lnRef>
            <a:fillRef idx="0">
              <a:srgbClr val="FFFFFF"/>
            </a:fillRef>
            <a:effectRef idx="0">
              <a:srgbClr val="FFFFFF"/>
            </a:effectRef>
            <a:fontRef idx="minor">
              <a:schemeClr val="dk1"/>
            </a:fontRef>
          </p:style>
          <p:txBody>
            <a:bodyPr spcFirstLastPara="1" wrap="square" lIns="91425" tIns="91425" rIns="91425" bIns="91425" anchor="ctr" anchorCtr="0">
              <a:noAutofit/>
            </a:bodyPr>
            <a:p>
              <a:pPr marL="0" lvl="0" indent="0" algn="l" rtl="0">
                <a:spcBef>
                  <a:spcPts val="0"/>
                </a:spcBef>
                <a:spcAft>
                  <a:spcPts val="0"/>
                </a:spcAft>
                <a:buNone/>
              </a:pPr>
              <a:endParaRPr>
                <a:solidFill>
                  <a:schemeClr val="accent1"/>
                </a:solidFill>
              </a:endParaRPr>
            </a:p>
          </p:txBody>
        </p:sp>
        <p:sp>
          <p:nvSpPr>
            <p:cNvPr id="19" name="Google Shape;142;p2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grpFill/>
            <a:ln w="22225">
              <a:solidFill>
                <a:srgbClr val="FFFFFF"/>
              </a:solidFill>
              <a:headEnd type="none" w="sm" len="sm"/>
              <a:tailEnd type="none" w="sm" len="sm"/>
            </a:ln>
          </p:spPr>
          <p:style>
            <a:lnRef idx="2">
              <a:schemeClr val="accent1"/>
            </a:lnRef>
            <a:fillRef idx="0">
              <a:srgbClr val="FFFFFF"/>
            </a:fillRef>
            <a:effectRef idx="0">
              <a:srgbClr val="FFFFFF"/>
            </a:effectRef>
            <a:fontRef idx="minor">
              <a:schemeClr val="dk1"/>
            </a:fontRef>
          </p:style>
          <p:txBody>
            <a:bodyPr spcFirstLastPara="1" wrap="square" lIns="91425" tIns="91425" rIns="91425" bIns="91425" anchor="ctr" anchorCtr="0">
              <a:noAutofit/>
            </a:bodyPr>
            <a:p>
              <a:pPr marL="0" lvl="0" indent="0" algn="l" rtl="0">
                <a:spcBef>
                  <a:spcPts val="0"/>
                </a:spcBef>
                <a:spcAft>
                  <a:spcPts val="0"/>
                </a:spcAft>
                <a:buNone/>
              </a:pPr>
              <a:endParaRPr>
                <a:solidFill>
                  <a:schemeClr val="accent1"/>
                </a:solidFill>
              </a:endParaRPr>
            </a:p>
          </p:txBody>
        </p:sp>
        <p:sp>
          <p:nvSpPr>
            <p:cNvPr id="20" name="Google Shape;143;p2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grpFill/>
            <a:ln w="22225">
              <a:solidFill>
                <a:srgbClr val="FFFFFF"/>
              </a:solidFill>
              <a:headEnd type="none" w="sm" len="sm"/>
              <a:tailEnd type="none" w="sm" len="sm"/>
            </a:ln>
          </p:spPr>
          <p:style>
            <a:lnRef idx="2">
              <a:schemeClr val="accent1"/>
            </a:lnRef>
            <a:fillRef idx="0">
              <a:srgbClr val="FFFFFF"/>
            </a:fillRef>
            <a:effectRef idx="0">
              <a:srgbClr val="FFFFFF"/>
            </a:effectRef>
            <a:fontRef idx="minor">
              <a:schemeClr val="dk1"/>
            </a:fontRef>
          </p:style>
          <p:txBody>
            <a:bodyPr spcFirstLastPara="1" wrap="square" lIns="91425" tIns="91425" rIns="91425" bIns="91425" anchor="ctr" anchorCtr="0">
              <a:noAutofit/>
            </a:bodyPr>
            <a:p>
              <a:pPr marL="0" lvl="0" indent="0" algn="l" rtl="0">
                <a:spcBef>
                  <a:spcPts val="0"/>
                </a:spcBef>
                <a:spcAft>
                  <a:spcPts val="0"/>
                </a:spcAft>
                <a:buNone/>
              </a:pPr>
              <a:endParaRPr>
                <a:solidFill>
                  <a:schemeClr val="accent1"/>
                </a:solidFill>
              </a:endParaRPr>
            </a:p>
          </p:txBody>
        </p:sp>
        <p:sp>
          <p:nvSpPr>
            <p:cNvPr id="21" name="Google Shape;144;p2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grpFill/>
            <a:ln w="22225">
              <a:solidFill>
                <a:srgbClr val="FFFFFF"/>
              </a:solidFill>
              <a:headEnd type="none" w="sm" len="sm"/>
              <a:tailEnd type="none" w="sm" len="sm"/>
            </a:ln>
          </p:spPr>
          <p:style>
            <a:lnRef idx="2">
              <a:schemeClr val="accent1"/>
            </a:lnRef>
            <a:fillRef idx="0">
              <a:srgbClr val="FFFFFF"/>
            </a:fillRef>
            <a:effectRef idx="0">
              <a:srgbClr val="FFFFFF"/>
            </a:effectRef>
            <a:fontRef idx="minor">
              <a:schemeClr val="dk1"/>
            </a:fontRef>
          </p:style>
          <p:txBody>
            <a:bodyPr spcFirstLastPara="1" wrap="square" lIns="91425" tIns="91425" rIns="91425" bIns="91425" anchor="ctr" anchorCtr="0">
              <a:noAutofit/>
            </a:bodyPr>
            <a:p>
              <a:pPr marL="0" lvl="0" indent="0" algn="l" rtl="0">
                <a:spcBef>
                  <a:spcPts val="0"/>
                </a:spcBef>
                <a:spcAft>
                  <a:spcPts val="0"/>
                </a:spcAft>
                <a:buNone/>
              </a:pPr>
              <a:endParaRPr>
                <a:solidFill>
                  <a:schemeClr val="accent1"/>
                </a:solidFill>
              </a:endParaRPr>
            </a:p>
          </p:txBody>
        </p:sp>
        <p:sp>
          <p:nvSpPr>
            <p:cNvPr id="22" name="Google Shape;145;p2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grpFill/>
            <a:ln w="22225">
              <a:solidFill>
                <a:srgbClr val="FFFFFF"/>
              </a:solidFill>
              <a:headEnd type="none" w="sm" len="sm"/>
              <a:tailEnd type="none" w="sm" len="sm"/>
            </a:ln>
          </p:spPr>
          <p:style>
            <a:lnRef idx="2">
              <a:schemeClr val="accent1"/>
            </a:lnRef>
            <a:fillRef idx="0">
              <a:srgbClr val="FFFFFF"/>
            </a:fillRef>
            <a:effectRef idx="0">
              <a:srgbClr val="FFFFFF"/>
            </a:effectRef>
            <a:fontRef idx="minor">
              <a:schemeClr val="dk1"/>
            </a:fontRef>
          </p:style>
          <p:txBody>
            <a:bodyPr spcFirstLastPara="1" wrap="square" lIns="91425" tIns="91425" rIns="91425" bIns="91425" anchor="ctr" anchorCtr="0">
              <a:noAutofit/>
            </a:bodyPr>
            <a:p>
              <a:pPr marL="0" lvl="0" indent="0" algn="l" rtl="0">
                <a:spcBef>
                  <a:spcPts val="0"/>
                </a:spcBef>
                <a:spcAft>
                  <a:spcPts val="0"/>
                </a:spcAft>
                <a:buNone/>
              </a:pPr>
              <a:endParaRPr>
                <a:solidFill>
                  <a:schemeClr val="accent1"/>
                </a:solidFill>
              </a:endParaRPr>
            </a:p>
          </p:txBody>
        </p:sp>
        <p:sp>
          <p:nvSpPr>
            <p:cNvPr id="23" name="Google Shape;146;p2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grpFill/>
            <a:ln w="22225">
              <a:solidFill>
                <a:srgbClr val="FFFFFF"/>
              </a:solidFill>
              <a:headEnd type="none" w="sm" len="sm"/>
              <a:tailEnd type="none" w="sm" len="sm"/>
            </a:ln>
          </p:spPr>
          <p:style>
            <a:lnRef idx="2">
              <a:schemeClr val="accent1"/>
            </a:lnRef>
            <a:fillRef idx="0">
              <a:srgbClr val="FFFFFF"/>
            </a:fillRef>
            <a:effectRef idx="0">
              <a:srgbClr val="FFFFFF"/>
            </a:effectRef>
            <a:fontRef idx="minor">
              <a:schemeClr val="dk1"/>
            </a:fontRef>
          </p:style>
          <p:txBody>
            <a:bodyPr spcFirstLastPara="1" wrap="square" lIns="91425" tIns="91425" rIns="91425" bIns="91425" anchor="ctr" anchorCtr="0">
              <a:noAutofit/>
            </a:bodyPr>
            <a:p>
              <a:pPr marL="0" lvl="0" indent="0" algn="l" rtl="0">
                <a:spcBef>
                  <a:spcPts val="0"/>
                </a:spcBef>
                <a:spcAft>
                  <a:spcPts val="0"/>
                </a:spcAft>
                <a:buNone/>
              </a:pPr>
              <a:endParaRPr>
                <a:solidFill>
                  <a:schemeClr val="accent1"/>
                </a:solidFill>
              </a:endParaRPr>
            </a:p>
          </p:txBody>
        </p:sp>
        <p:sp>
          <p:nvSpPr>
            <p:cNvPr id="24" name="Google Shape;147;p2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grpFill/>
            <a:ln w="22225">
              <a:solidFill>
                <a:srgbClr val="FFFFFF"/>
              </a:solidFill>
              <a:headEnd type="none" w="sm" len="sm"/>
              <a:tailEnd type="none" w="sm" len="sm"/>
            </a:ln>
          </p:spPr>
          <p:style>
            <a:lnRef idx="2">
              <a:schemeClr val="accent1"/>
            </a:lnRef>
            <a:fillRef idx="0">
              <a:srgbClr val="FFFFFF"/>
            </a:fillRef>
            <a:effectRef idx="0">
              <a:srgbClr val="FFFFFF"/>
            </a:effectRef>
            <a:fontRef idx="minor">
              <a:schemeClr val="dk1"/>
            </a:fontRef>
          </p:style>
          <p:txBody>
            <a:bodyPr spcFirstLastPara="1" wrap="square" lIns="91425" tIns="91425" rIns="91425" bIns="91425" anchor="ctr" anchorCtr="0">
              <a:noAutofit/>
            </a:bodyPr>
            <a:p>
              <a:pPr marL="0" lvl="0" indent="0" algn="l" rtl="0">
                <a:spcBef>
                  <a:spcPts val="0"/>
                </a:spcBef>
                <a:spcAft>
                  <a:spcPts val="0"/>
                </a:spcAft>
                <a:buNone/>
              </a:pPr>
              <a:endParaRPr>
                <a:solidFill>
                  <a:schemeClr val="accent1"/>
                </a:solidFill>
              </a:endParaRPr>
            </a:p>
          </p:txBody>
        </p:sp>
        <p:sp>
          <p:nvSpPr>
            <p:cNvPr id="148" name="Google Shape;148;p20"/>
            <p:cNvSpPr/>
            <p:nvPr/>
          </p:nvSpPr>
          <p:spPr>
            <a:xfrm>
              <a:off x="6795900" y="2628550"/>
              <a:ext cx="102300" cy="25"/>
            </a:xfrm>
            <a:custGeom>
              <a:avLst/>
              <a:gdLst/>
              <a:ahLst/>
              <a:cxnLst/>
              <a:rect l="l" t="t" r="r" b="b"/>
              <a:pathLst>
                <a:path w="4092" h="1" fill="none" extrusionOk="0">
                  <a:moveTo>
                    <a:pt x="0" y="1"/>
                  </a:moveTo>
                  <a:lnTo>
                    <a:pt x="4092" y="1"/>
                  </a:lnTo>
                </a:path>
              </a:pathLst>
            </a:custGeom>
            <a:grpFill/>
            <a:ln w="22225">
              <a:solidFill>
                <a:srgbClr val="FFFFFF"/>
              </a:solidFill>
              <a:headEnd type="none" w="sm" len="sm"/>
              <a:tailEnd type="none" w="sm" len="sm"/>
            </a:ln>
          </p:spPr>
          <p:style>
            <a:lnRef idx="2">
              <a:schemeClr val="accent1"/>
            </a:lnRef>
            <a:fillRef idx="0">
              <a:srgbClr val="FFFFFF"/>
            </a:fillRef>
            <a:effectRef idx="0">
              <a:srgbClr val="FFFFFF"/>
            </a:effectRef>
            <a:fontRef idx="minor">
              <a:schemeClr val="dk1"/>
            </a:fontRef>
          </p:style>
          <p:txBody>
            <a:bodyPr spcFirstLastPara="1" wrap="square" lIns="91425" tIns="91425" rIns="91425" bIns="91425" anchor="ctr" anchorCtr="0">
              <a:noAutofit/>
            </a:bodyPr>
            <a:p>
              <a:pPr marL="0" lvl="0" indent="0" algn="l" rtl="0">
                <a:spcBef>
                  <a:spcPts val="0"/>
                </a:spcBef>
                <a:spcAft>
                  <a:spcPts val="0"/>
                </a:spcAft>
                <a:buNone/>
              </a:pPr>
              <a:endParaRPr>
                <a:solidFill>
                  <a:schemeClr val="accent1"/>
                </a:solidFill>
              </a:endParaRPr>
            </a:p>
          </p:txBody>
        </p:sp>
      </p:grpSp>
      <p:sp>
        <p:nvSpPr>
          <p:cNvPr id="25" name="文本框 162"/>
          <p:cNvSpPr txBox="1"/>
          <p:nvPr/>
        </p:nvSpPr>
        <p:spPr>
          <a:xfrm>
            <a:off x="304800" y="4921250"/>
            <a:ext cx="17559020" cy="4126865"/>
          </a:xfrm>
          <a:prstGeom prst="rect">
            <a:avLst/>
          </a:prstGeom>
          <a:noFill/>
        </p:spPr>
        <p:txBody>
          <a:bodyPr wrap="square" rtlCol="0">
            <a:noAutofit/>
          </a:bodyPr>
          <a:p>
            <a:pPr lvl="0" indent="0" algn="just">
              <a:lnSpc>
                <a:spcPct val="150000"/>
              </a:lnSpc>
              <a:spcBef>
                <a:spcPts val="600"/>
              </a:spcBef>
              <a:buFont typeface="Wingdings" panose="05000000000000000000" charset="0"/>
              <a:buNone/>
            </a:pPr>
            <a:r>
              <a:rPr lang="en-US" sz="2400" b="1" dirty="0" err="1">
                <a:solidFill>
                  <a:schemeClr val="bg1"/>
                </a:solidFill>
                <a:latin typeface="Microsoft YaHei" panose="020B0503020204020204" pitchFamily="34" charset="-122"/>
                <a:ea typeface="Microsoft YaHei" panose="020B0503020204020204" pitchFamily="34" charset="-122"/>
                <a:sym typeface="+mn-ea"/>
              </a:rPr>
              <a:t>Cú</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pháp</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lệnh</a:t>
            </a:r>
            <a:r>
              <a:rPr lang="en-US" sz="2400" b="1" dirty="0">
                <a:solidFill>
                  <a:schemeClr val="bg1"/>
                </a:solidFill>
                <a:latin typeface="Microsoft YaHei" panose="020B0503020204020204" pitchFamily="34" charset="-122"/>
                <a:ea typeface="Microsoft YaHei" panose="020B0503020204020204" pitchFamily="34" charset="-122"/>
                <a:sym typeface="+mn-ea"/>
              </a:rPr>
              <a: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thường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3 </a:t>
            </a:r>
            <a:r>
              <a:rPr lang="en-US" sz="2400" dirty="0" err="1">
                <a:solidFill>
                  <a:schemeClr val="bg1"/>
                </a:solidFill>
                <a:latin typeface="Microsoft YaHei" panose="020B0503020204020204" pitchFamily="34" charset="-122"/>
                <a:ea typeface="Microsoft YaHei" panose="020B0503020204020204" pitchFamily="34" charset="-122"/>
                <a:sym typeface="+mn-ea"/>
              </a:rPr>
              <a:t>thành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phần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chính</a:t>
            </a:r>
            <a:r>
              <a:rPr lang="en-US" sz="2400" dirty="0">
                <a:solidFill>
                  <a:schemeClr val="bg1"/>
                </a:solidFill>
                <a:latin typeface="Microsoft YaHei" panose="020B0503020204020204" pitchFamily="34" charset="-122"/>
                <a:ea typeface="Microsoft YaHei" panose="020B0503020204020204" pitchFamily="34" charset="-122"/>
                <a:sym typeface="+mn-ea"/>
              </a:rPr>
              <a:t>:</a:t>
            </a:r>
            <a:endParaRPr lang="en-US" sz="2400" dirty="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r>
              <a:rPr lang="en-US" sz="2400" b="1" dirty="0">
                <a:solidFill>
                  <a:schemeClr val="bg1"/>
                </a:solidFill>
                <a:latin typeface="Microsoft YaHei" panose="020B0503020204020204" pitchFamily="34" charset="-122"/>
                <a:ea typeface="Microsoft YaHei" panose="020B0503020204020204" pitchFamily="34" charset="-122"/>
                <a:sym typeface="+mn-ea"/>
              </a:rPr>
              <a:t>Command &lt;Options&gt; {Arguments}</a:t>
            </a:r>
            <a:endParaRPr lang="en-US" sz="2400" dirty="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b="1" dirty="0">
                <a:solidFill>
                  <a:schemeClr val="bg1"/>
                </a:solidFill>
                <a:latin typeface="Microsoft YaHei" panose="020B0503020204020204" pitchFamily="34" charset="-122"/>
                <a:ea typeface="Microsoft YaHei" panose="020B0503020204020204" pitchFamily="34" charset="-122"/>
                <a:sym typeface="+mn-ea"/>
              </a:rPr>
              <a:t>Command</a:t>
            </a:r>
            <a:r>
              <a:rPr lang="en-US" sz="2400" dirty="0">
                <a:solidFill>
                  <a:schemeClr val="bg1"/>
                </a:solidFill>
                <a:latin typeface="Microsoft YaHei" panose="020B0503020204020204" pitchFamily="34" charset="-122"/>
                <a:ea typeface="Microsoft YaHei" panose="020B0503020204020204" pitchFamily="34" charset="-122"/>
                <a:sym typeface="+mn-ea"/>
              </a:rPr>
              <a:t>-</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biết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hệ</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thống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cần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gì</a:t>
            </a:r>
            <a:r>
              <a:rPr lang="en-US" sz="2400" dirty="0">
                <a:solidFill>
                  <a:schemeClr val="bg1"/>
                </a:solidFill>
                <a:latin typeface="Microsoft YaHei" panose="020B0503020204020204" pitchFamily="34" charset="-122"/>
                <a:ea typeface="Microsoft YaHei" panose="020B0503020204020204" pitchFamily="34" charset="-122"/>
                <a:sym typeface="+mn-ea"/>
              </a:rPr>
              <a:t>.</a:t>
            </a:r>
            <a:endParaRPr lang="en-US" sz="2400" dirty="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b="1" dirty="0">
                <a:solidFill>
                  <a:schemeClr val="bg1"/>
                </a:solidFill>
                <a:latin typeface="Microsoft YaHei" panose="020B0503020204020204" pitchFamily="34" charset="-122"/>
                <a:ea typeface="Microsoft YaHei" panose="020B0503020204020204" pitchFamily="34" charset="-122"/>
                <a:sym typeface="+mn-ea"/>
              </a:rPr>
              <a:t>Options</a:t>
            </a:r>
            <a:r>
              <a:rPr lang="en-US" sz="2400" dirty="0">
                <a:solidFill>
                  <a:schemeClr val="bg1"/>
                </a:solidFill>
                <a:latin typeface="Microsoft YaHei" panose="020B0503020204020204" pitchFamily="34" charset="-122"/>
                <a:ea typeface="Microsoft YaHei" panose="020B0503020204020204" pitchFamily="34" charset="-122"/>
                <a:sym typeface="+mn-ea"/>
              </a:rPr>
              <a:t>-</a:t>
            </a:r>
            <a:r>
              <a:rPr lang="en-US" sz="2400" dirty="0" err="1">
                <a:solidFill>
                  <a:schemeClr val="bg1"/>
                </a:solidFill>
                <a:latin typeface="Microsoft YaHei" panose="020B0503020204020204" pitchFamily="34" charset="-122"/>
                <a:ea typeface="Microsoft YaHei" panose="020B0503020204020204" pitchFamily="34" charset="-122"/>
                <a:sym typeface="+mn-ea"/>
              </a:rPr>
              <a:t>tùy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chọn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thế</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nào</a:t>
            </a:r>
            <a:r>
              <a:rPr lang="en-US" sz="2400" dirty="0">
                <a:solidFill>
                  <a:schemeClr val="bg1"/>
                </a:solidFill>
                <a:latin typeface="Microsoft YaHei" panose="020B0503020204020204" pitchFamily="34" charset="-122"/>
                <a:ea typeface="Microsoft YaHei" panose="020B0503020204020204" pitchFamily="34" charset="-122"/>
                <a:sym typeface="+mn-ea"/>
              </a:rPr>
              <a:t>.</a:t>
            </a:r>
            <a:endParaRPr lang="en-US" sz="2400" dirty="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b="1" dirty="0">
                <a:solidFill>
                  <a:schemeClr val="bg1"/>
                </a:solidFill>
                <a:latin typeface="Microsoft YaHei" panose="020B0503020204020204" pitchFamily="34" charset="-122"/>
                <a:ea typeface="Microsoft YaHei" panose="020B0503020204020204" pitchFamily="34" charset="-122"/>
                <a:sym typeface="+mn-ea"/>
              </a:rPr>
              <a:t>Arguments</a:t>
            </a:r>
            <a:r>
              <a:rPr lang="en-US" sz="2400" dirty="0">
                <a:solidFill>
                  <a:schemeClr val="bg1"/>
                </a:solidFill>
                <a:latin typeface="Microsoft YaHei" panose="020B0503020204020204" pitchFamily="34" charset="-122"/>
                <a:ea typeface="Microsoft YaHei" panose="020B0503020204020204" pitchFamily="34" charset="-122"/>
                <a:sym typeface="+mn-ea"/>
              </a:rPr>
              <a:t>-</a:t>
            </a:r>
            <a:r>
              <a:rPr lang="en-US" sz="2400" dirty="0" err="1">
                <a:solidFill>
                  <a:schemeClr val="bg1"/>
                </a:solidFill>
                <a:latin typeface="Microsoft YaHei" panose="020B0503020204020204" pitchFamily="34" charset="-122"/>
                <a:ea typeface="Microsoft YaHei" panose="020B0503020204020204" pitchFamily="34" charset="-122"/>
                <a:sym typeface="+mn-ea"/>
              </a:rPr>
              <a:t>tham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số</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nơi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được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áp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dụng</a:t>
            </a:r>
            <a:r>
              <a:rPr lang="en-US" sz="2400" dirty="0">
                <a:solidFill>
                  <a:schemeClr val="bg1"/>
                </a:solidFill>
                <a:latin typeface="Microsoft YaHei" panose="020B0503020204020204" pitchFamily="34" charset="-122"/>
                <a:ea typeface="Microsoft YaHei" panose="020B0503020204020204" pitchFamily="34" charset="-122"/>
                <a:sym typeface="+mn-ea"/>
              </a:rPr>
              <a:t>.</a:t>
            </a:r>
            <a:endParaRPr lang="en-US" sz="2400" dirty="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r>
              <a:rPr lang="en-US" sz="2400" dirty="0" err="1">
                <a:solidFill>
                  <a:schemeClr val="bg1"/>
                </a:solidFill>
                <a:latin typeface="Microsoft YaHei" panose="020B0503020204020204" pitchFamily="34" charset="-122"/>
                <a:ea typeface="Microsoft YaHei" panose="020B0503020204020204" pitchFamily="34" charset="-122"/>
                <a:sym typeface="+mn-ea"/>
              </a:rPr>
              <a:t>Đôi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không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cần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đến</a:t>
            </a:r>
            <a:r>
              <a:rPr lang="en-US" sz="2400" dirty="0">
                <a:solidFill>
                  <a:schemeClr val="bg1"/>
                </a:solidFill>
                <a:latin typeface="Microsoft YaHei" panose="020B0503020204020204" pitchFamily="34" charset="-122"/>
                <a:ea typeface="Microsoft YaHei" panose="020B0503020204020204" pitchFamily="34" charset="-122"/>
                <a:sym typeface="+mn-ea"/>
              </a:rPr>
              <a:t> &lt;Options&gt;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&lt;Arguments&gt;, </a:t>
            </a:r>
            <a:r>
              <a:rPr lang="en-US" sz="2400" dirty="0" err="1">
                <a:solidFill>
                  <a:schemeClr val="bg1"/>
                </a:solidFill>
                <a:latin typeface="Microsoft YaHei" panose="020B0503020204020204" pitchFamily="34" charset="-122"/>
                <a:ea typeface="Microsoft YaHei" panose="020B0503020204020204" pitchFamily="34" charset="-122"/>
                <a:sym typeface="+mn-ea"/>
              </a:rPr>
              <a:t>điều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này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phụ</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thuộc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từng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smtClean="0">
                <a:solidFill>
                  <a:schemeClr val="bg1"/>
                </a:solidFill>
                <a:latin typeface="Microsoft YaHei" panose="020B0503020204020204" pitchFamily="34" charset="-122"/>
                <a:ea typeface="Microsoft YaHei" panose="020B0503020204020204" pitchFamily="34" charset="-122"/>
                <a:sym typeface="+mn-ea"/>
              </a:rPr>
              <a:t>.</a:t>
            </a:r>
            <a:endParaRPr lang="en-US" altLang="zh-HK"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1568450"/>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64</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Cài đặt Hệ điều hành </a:t>
            </a:r>
            <a:r>
              <a:rPr lang="vi-VN" altLang="zh-CN" sz="4000" dirty="0" smtClean="0">
                <a:solidFill>
                  <a:srgbClr val="FFFFFF"/>
                </a:solidFill>
                <a:latin typeface="Microsoft YaHei" panose="020B0503020204020204" pitchFamily="34" charset="-122"/>
                <a:ea typeface="Microsoft YaHei" panose="020B0503020204020204" pitchFamily="34" charset="-122"/>
              </a:rPr>
              <a:t>Ubuntu</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690372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Nếu bạn cài trực tiếp bằng ổ đĩa DVD, hay USB thì hãy gỡ nó ra. Sau đó bấm phim [ Enter ] để tiếp tục boot vào HDH</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4" name="Group 3"/>
          <p:cNvGrpSpPr/>
          <p:nvPr/>
        </p:nvGrpSpPr>
        <p:grpSpPr>
          <a:xfrm>
            <a:off x="8382000" y="2787650"/>
            <a:ext cx="8994140" cy="6687820"/>
            <a:chOff x="13200" y="4390"/>
            <a:chExt cx="14164" cy="10532"/>
          </a:xfrm>
        </p:grpSpPr>
        <p:pic>
          <p:nvPicPr>
            <p:cNvPr id="42" name="Picture 29"/>
            <p:cNvPicPr>
              <a:picLocks noChangeAspect="1"/>
            </p:cNvPicPr>
            <p:nvPr/>
          </p:nvPicPr>
          <p:blipFill>
            <a:blip r:embed="rId1"/>
            <a:stretch>
              <a:fillRect/>
            </a:stretch>
          </p:blipFill>
          <p:spPr>
            <a:xfrm>
              <a:off x="13200" y="4390"/>
              <a:ext cx="14164" cy="10533"/>
            </a:xfrm>
            <a:prstGeom prst="rect">
              <a:avLst/>
            </a:prstGeom>
            <a:noFill/>
            <a:ln>
              <a:noFill/>
            </a:ln>
          </p:spPr>
        </p:pic>
        <p:sp>
          <p:nvSpPr>
            <p:cNvPr id="3" name="Rectangles 2"/>
            <p:cNvSpPr/>
            <p:nvPr/>
          </p:nvSpPr>
          <p:spPr>
            <a:xfrm>
              <a:off x="23400" y="13990"/>
              <a:ext cx="3120" cy="600"/>
            </a:xfrm>
            <a:prstGeom prst="rect">
              <a:avLst/>
            </a:prstGeom>
            <a:solidFill>
              <a:srgbClr val="000000"/>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1568450"/>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65</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Cài đặt Hệ điều hành </a:t>
            </a:r>
            <a:r>
              <a:rPr lang="vi-VN" altLang="zh-CN" sz="4000" dirty="0" smtClean="0">
                <a:solidFill>
                  <a:srgbClr val="FFFFFF"/>
                </a:solidFill>
                <a:latin typeface="Microsoft YaHei" panose="020B0503020204020204" pitchFamily="34" charset="-122"/>
                <a:ea typeface="Microsoft YaHei" panose="020B0503020204020204" pitchFamily="34" charset="-122"/>
              </a:rPr>
              <a:t>Ubuntu</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690372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Hệ điều hành đang boot</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44" name="Picture 30"/>
          <p:cNvPicPr>
            <a:picLocks noChangeAspect="1"/>
          </p:cNvPicPr>
          <p:nvPr/>
        </p:nvPicPr>
        <p:blipFill>
          <a:blip r:embed="rId1"/>
          <a:stretch>
            <a:fillRect/>
          </a:stretch>
        </p:blipFill>
        <p:spPr>
          <a:xfrm>
            <a:off x="6553200" y="2025650"/>
            <a:ext cx="9864725" cy="7357745"/>
          </a:xfrm>
          <a:prstGeom prst="rect">
            <a:avLst/>
          </a:prstGeom>
          <a:noFill/>
          <a:ln>
            <a:noFill/>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1568450"/>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66</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Cài đặt Hệ điều hành </a:t>
            </a:r>
            <a:r>
              <a:rPr lang="vi-VN" altLang="zh-CN" sz="4000" dirty="0" smtClean="0">
                <a:solidFill>
                  <a:srgbClr val="FFFFFF"/>
                </a:solidFill>
                <a:latin typeface="Microsoft YaHei" panose="020B0503020204020204" pitchFamily="34" charset="-122"/>
                <a:ea typeface="Microsoft YaHei" panose="020B0503020204020204" pitchFamily="34" charset="-122"/>
              </a:rPr>
              <a:t>Ubuntu</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690372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Sau khi đã boot vào HDH, hãy đăng nhâp thông tin user mà bạn đã tạo ở bước trên</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45" name="Picture 31"/>
          <p:cNvPicPr>
            <a:picLocks noChangeAspect="1"/>
          </p:cNvPicPr>
          <p:nvPr/>
        </p:nvPicPr>
        <p:blipFill>
          <a:blip r:embed="rId1"/>
          <a:stretch>
            <a:fillRect/>
          </a:stretch>
        </p:blipFill>
        <p:spPr>
          <a:xfrm>
            <a:off x="7577455" y="2711450"/>
            <a:ext cx="9345295" cy="6976745"/>
          </a:xfrm>
          <a:prstGeom prst="rect">
            <a:avLst/>
          </a:prstGeom>
          <a:noFill/>
          <a:ln>
            <a:noFill/>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1568450"/>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67</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Cài đặt Hệ điều hành </a:t>
            </a:r>
            <a:r>
              <a:rPr lang="vi-VN" altLang="zh-CN" sz="4000" dirty="0" smtClean="0">
                <a:solidFill>
                  <a:srgbClr val="FFFFFF"/>
                </a:solidFill>
                <a:latin typeface="Microsoft YaHei" panose="020B0503020204020204" pitchFamily="34" charset="-122"/>
                <a:ea typeface="Microsoft YaHei" panose="020B0503020204020204" pitchFamily="34" charset="-122"/>
              </a:rPr>
              <a:t>Ubuntu</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690372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Kết nối tới tài khoản online của bạn như: Tài khoản Ubuntu, Google, NextCloud, Microsoft</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=&gt; Bấm [ Skip ] để bỏ qua</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4" name="Group 3"/>
          <p:cNvGrpSpPr/>
          <p:nvPr/>
        </p:nvGrpSpPr>
        <p:grpSpPr>
          <a:xfrm>
            <a:off x="8382000" y="2863850"/>
            <a:ext cx="9222740" cy="6910070"/>
            <a:chOff x="13200" y="4510"/>
            <a:chExt cx="14524" cy="10882"/>
          </a:xfrm>
        </p:grpSpPr>
        <p:pic>
          <p:nvPicPr>
            <p:cNvPr id="46" name="Picture 32"/>
            <p:cNvPicPr>
              <a:picLocks noChangeAspect="1"/>
            </p:cNvPicPr>
            <p:nvPr/>
          </p:nvPicPr>
          <p:blipFill>
            <a:blip r:embed="rId1"/>
            <a:stretch>
              <a:fillRect/>
            </a:stretch>
          </p:blipFill>
          <p:spPr>
            <a:xfrm>
              <a:off x="13200" y="4510"/>
              <a:ext cx="14525" cy="10882"/>
            </a:xfrm>
            <a:prstGeom prst="rect">
              <a:avLst/>
            </a:prstGeom>
            <a:noFill/>
            <a:ln>
              <a:noFill/>
            </a:ln>
          </p:spPr>
        </p:pic>
        <p:sp>
          <p:nvSpPr>
            <p:cNvPr id="3" name="Rectangles 2"/>
            <p:cNvSpPr/>
            <p:nvPr/>
          </p:nvSpPr>
          <p:spPr>
            <a:xfrm>
              <a:off x="23160" y="14830"/>
              <a:ext cx="3720" cy="360"/>
            </a:xfrm>
            <a:prstGeom prst="rect">
              <a:avLst/>
            </a:prstGeom>
            <a:solidFill>
              <a:srgbClr val="F7F7F7"/>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1568450"/>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68</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Cài đặt Hệ điều hành </a:t>
            </a:r>
            <a:r>
              <a:rPr lang="vi-VN" altLang="zh-CN" sz="4000" dirty="0" smtClean="0">
                <a:solidFill>
                  <a:srgbClr val="FFFFFF"/>
                </a:solidFill>
                <a:latin typeface="Microsoft YaHei" panose="020B0503020204020204" pitchFamily="34" charset="-122"/>
                <a:ea typeface="Microsoft YaHei" panose="020B0503020204020204" pitchFamily="34" charset="-122"/>
              </a:rPr>
              <a:t>Ubuntu</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690372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Set up Livepatch =&gt; Bấm [ Next ] để bỏ qua</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4" name="Group 3"/>
          <p:cNvGrpSpPr/>
          <p:nvPr/>
        </p:nvGrpSpPr>
        <p:grpSpPr>
          <a:xfrm>
            <a:off x="7696200" y="2482850"/>
            <a:ext cx="9622790" cy="7205980"/>
            <a:chOff x="12120" y="3910"/>
            <a:chExt cx="15154" cy="11348"/>
          </a:xfrm>
        </p:grpSpPr>
        <p:pic>
          <p:nvPicPr>
            <p:cNvPr id="48" name="Picture 33"/>
            <p:cNvPicPr>
              <a:picLocks noChangeAspect="1"/>
            </p:cNvPicPr>
            <p:nvPr/>
          </p:nvPicPr>
          <p:blipFill>
            <a:blip r:embed="rId1"/>
            <a:stretch>
              <a:fillRect/>
            </a:stretch>
          </p:blipFill>
          <p:spPr>
            <a:xfrm>
              <a:off x="12120" y="3910"/>
              <a:ext cx="15154" cy="11348"/>
            </a:xfrm>
            <a:prstGeom prst="rect">
              <a:avLst/>
            </a:prstGeom>
            <a:noFill/>
            <a:ln>
              <a:noFill/>
            </a:ln>
          </p:spPr>
        </p:pic>
        <p:sp>
          <p:nvSpPr>
            <p:cNvPr id="3" name="Rectangles 2"/>
            <p:cNvSpPr/>
            <p:nvPr/>
          </p:nvSpPr>
          <p:spPr>
            <a:xfrm>
              <a:off x="23040" y="14350"/>
              <a:ext cx="3720" cy="600"/>
            </a:xfrm>
            <a:prstGeom prst="rect">
              <a:avLst/>
            </a:prstGeom>
            <a:solidFill>
              <a:srgbClr val="F7F7F7"/>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1568450"/>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69</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Cài đặt Hệ điều hành </a:t>
            </a:r>
            <a:r>
              <a:rPr lang="vi-VN" altLang="zh-CN" sz="4000" dirty="0" smtClean="0">
                <a:solidFill>
                  <a:srgbClr val="FFFFFF"/>
                </a:solidFill>
                <a:latin typeface="Microsoft YaHei" panose="020B0503020204020204" pitchFamily="34" charset="-122"/>
                <a:ea typeface="Microsoft YaHei" panose="020B0503020204020204" pitchFamily="34" charset="-122"/>
              </a:rPr>
              <a:t>Ubuntu</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690372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Bạn có muốn gửi thông tin hệ thống cho Canonical để cải thiện HDH Ubtunu? Ở đây mình cài trên máy ảo nên bỏ qua</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7" name="Group 6"/>
          <p:cNvGrpSpPr/>
          <p:nvPr/>
        </p:nvGrpSpPr>
        <p:grpSpPr>
          <a:xfrm>
            <a:off x="7848600" y="2863850"/>
            <a:ext cx="9282430" cy="6968490"/>
            <a:chOff x="12360" y="4510"/>
            <a:chExt cx="14618" cy="10974"/>
          </a:xfrm>
        </p:grpSpPr>
        <p:pic>
          <p:nvPicPr>
            <p:cNvPr id="50" name="Picture 34"/>
            <p:cNvPicPr>
              <a:picLocks noChangeAspect="1"/>
            </p:cNvPicPr>
            <p:nvPr/>
          </p:nvPicPr>
          <p:blipFill>
            <a:blip r:embed="rId1"/>
            <a:stretch>
              <a:fillRect/>
            </a:stretch>
          </p:blipFill>
          <p:spPr>
            <a:xfrm>
              <a:off x="12360" y="4510"/>
              <a:ext cx="14619" cy="10974"/>
            </a:xfrm>
            <a:prstGeom prst="rect">
              <a:avLst/>
            </a:prstGeom>
            <a:noFill/>
            <a:ln>
              <a:noFill/>
            </a:ln>
          </p:spPr>
        </p:pic>
        <p:sp>
          <p:nvSpPr>
            <p:cNvPr id="4" name="Rectangles 3"/>
            <p:cNvSpPr/>
            <p:nvPr/>
          </p:nvSpPr>
          <p:spPr>
            <a:xfrm>
              <a:off x="22440" y="14710"/>
              <a:ext cx="3960" cy="480"/>
            </a:xfrm>
            <a:prstGeom prst="rect">
              <a:avLst/>
            </a:prstGeom>
            <a:solidFill>
              <a:srgbClr val="F7F7F7"/>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1568450"/>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70</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Cài đặt Hệ điều hành </a:t>
            </a:r>
            <a:r>
              <a:rPr lang="vi-VN" altLang="zh-CN" sz="4000" dirty="0" smtClean="0">
                <a:solidFill>
                  <a:srgbClr val="FFFFFF"/>
                </a:solidFill>
                <a:latin typeface="Microsoft YaHei" panose="020B0503020204020204" pitchFamily="34" charset="-122"/>
                <a:ea typeface="Microsoft YaHei" panose="020B0503020204020204" pitchFamily="34" charset="-122"/>
              </a:rPr>
              <a:t>Ubuntu</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690372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Location Service =&gt; chia sẻ thông tin về địa điểm của bạn</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4" name="Group 3"/>
          <p:cNvGrpSpPr/>
          <p:nvPr/>
        </p:nvGrpSpPr>
        <p:grpSpPr>
          <a:xfrm>
            <a:off x="8101965" y="2559050"/>
            <a:ext cx="9729470" cy="7336790"/>
            <a:chOff x="12759" y="4030"/>
            <a:chExt cx="15322" cy="11554"/>
          </a:xfrm>
        </p:grpSpPr>
        <p:pic>
          <p:nvPicPr>
            <p:cNvPr id="52" name="Picture 35"/>
            <p:cNvPicPr>
              <a:picLocks noChangeAspect="1"/>
            </p:cNvPicPr>
            <p:nvPr/>
          </p:nvPicPr>
          <p:blipFill>
            <a:blip r:embed="rId1"/>
            <a:stretch>
              <a:fillRect/>
            </a:stretch>
          </p:blipFill>
          <p:spPr>
            <a:xfrm>
              <a:off x="12759" y="4030"/>
              <a:ext cx="15322" cy="11554"/>
            </a:xfrm>
            <a:prstGeom prst="rect">
              <a:avLst/>
            </a:prstGeom>
            <a:noFill/>
            <a:ln>
              <a:noFill/>
            </a:ln>
          </p:spPr>
        </p:pic>
        <p:sp>
          <p:nvSpPr>
            <p:cNvPr id="3" name="Rectangles 2"/>
            <p:cNvSpPr/>
            <p:nvPr/>
          </p:nvSpPr>
          <p:spPr>
            <a:xfrm>
              <a:off x="24000" y="14950"/>
              <a:ext cx="3720" cy="480"/>
            </a:xfrm>
            <a:prstGeom prst="rect">
              <a:avLst/>
            </a:prstGeom>
            <a:solidFill>
              <a:srgbClr val="F7F7F7"/>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1568450"/>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71</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Cài đặt Hệ điều hành </a:t>
            </a:r>
            <a:r>
              <a:rPr lang="vi-VN" altLang="zh-CN" sz="4000" dirty="0" smtClean="0">
                <a:solidFill>
                  <a:srgbClr val="FFFFFF"/>
                </a:solidFill>
                <a:latin typeface="Microsoft YaHei" panose="020B0503020204020204" pitchFamily="34" charset="-122"/>
                <a:ea typeface="Microsoft YaHei" panose="020B0503020204020204" pitchFamily="34" charset="-122"/>
              </a:rPr>
              <a:t>Ubuntu</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690372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Cuối cùng bấm [ Done ] để kết thúc cài đặt</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4" name="Group 3"/>
          <p:cNvGrpSpPr/>
          <p:nvPr/>
        </p:nvGrpSpPr>
        <p:grpSpPr>
          <a:xfrm>
            <a:off x="7696200" y="2101850"/>
            <a:ext cx="9829800" cy="7239000"/>
            <a:chOff x="12120" y="3310"/>
            <a:chExt cx="15480" cy="11400"/>
          </a:xfrm>
        </p:grpSpPr>
        <p:pic>
          <p:nvPicPr>
            <p:cNvPr id="54" name="Picture 36"/>
            <p:cNvPicPr>
              <a:picLocks noChangeAspect="1"/>
            </p:cNvPicPr>
            <p:nvPr/>
          </p:nvPicPr>
          <p:blipFill>
            <a:blip r:embed="rId1"/>
            <a:stretch>
              <a:fillRect/>
            </a:stretch>
          </p:blipFill>
          <p:spPr>
            <a:xfrm>
              <a:off x="12120" y="3310"/>
              <a:ext cx="15480" cy="11400"/>
            </a:xfrm>
            <a:prstGeom prst="rect">
              <a:avLst/>
            </a:prstGeom>
            <a:noFill/>
            <a:ln>
              <a:noFill/>
            </a:ln>
          </p:spPr>
        </p:pic>
        <p:sp>
          <p:nvSpPr>
            <p:cNvPr id="3" name="Rectangles 2"/>
            <p:cNvSpPr/>
            <p:nvPr/>
          </p:nvSpPr>
          <p:spPr>
            <a:xfrm>
              <a:off x="22440" y="4990"/>
              <a:ext cx="3960" cy="600"/>
            </a:xfrm>
            <a:prstGeom prst="rect">
              <a:avLst/>
            </a:prstGeom>
            <a:solidFill>
              <a:srgbClr val="F7F7F7"/>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1568450"/>
          </a:xfrm>
          <a:prstGeom prst="rect">
            <a:avLst/>
          </a:prstGeom>
          <a:noFill/>
        </p:spPr>
        <p:txBody>
          <a:bodyPr wrap="square" rtlCol="0">
            <a:spAutoFit/>
          </a:bodyPr>
          <a:lstStyle/>
          <a:p>
            <a:r>
              <a:rPr lang="vi-VN" altLang="en-US" sz="4800" dirty="0" smtClean="0">
                <a:solidFill>
                  <a:schemeClr val="bg1"/>
                </a:solidFill>
                <a:latin typeface="Microsoft YaHei" panose="020B0503020204020204" pitchFamily="34" charset="-122"/>
                <a:ea typeface="Microsoft YaHei" panose="020B0503020204020204" pitchFamily="34" charset="-122"/>
              </a:rPr>
              <a:t>72</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a:p>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sp>
        <p:nvSpPr>
          <p:cNvPr id="5" name="Rounded Rectangle 4"/>
          <p:cNvSpPr/>
          <p:nvPr/>
        </p:nvSpPr>
        <p:spPr>
          <a:xfrm>
            <a:off x="304800" y="638810"/>
            <a:ext cx="11527155"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838200" y="730250"/>
            <a:ext cx="135947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Cài đặt Hệ điều hành </a:t>
            </a:r>
            <a:r>
              <a:rPr lang="vi-VN" altLang="zh-CN" sz="4000" dirty="0" smtClean="0">
                <a:solidFill>
                  <a:srgbClr val="FFFFFF"/>
                </a:solidFill>
                <a:latin typeface="Microsoft YaHei" panose="020B0503020204020204" pitchFamily="34" charset="-122"/>
                <a:ea typeface="Microsoft YaHei" panose="020B0503020204020204" pitchFamily="34" charset="-122"/>
              </a:rPr>
              <a:t>Ubuntu</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6903720"/>
          </a:xfrm>
          <a:prstGeom prst="rect">
            <a:avLst/>
          </a:prstGeom>
          <a:noFill/>
        </p:spPr>
        <p:txBody>
          <a:bodyPr wrap="square" rtlCol="0">
            <a:noAutofit/>
          </a:bodyPr>
          <a:p>
            <a:pPr marR="0" lvl="0" indent="0" defTabSz="914400" rtl="0" eaLnBrk="0" fontAlgn="base" latinLnBrk="0" hangingPunct="0">
              <a:lnSpc>
                <a:spcPct val="150000"/>
              </a:lnSpc>
              <a:spcBef>
                <a:spcPct val="0"/>
              </a:spcBef>
              <a:spcAft>
                <a:spcPct val="0"/>
              </a:spcAft>
              <a:buClrTx/>
              <a:buSzTx/>
              <a:buFont typeface="Wingdings" panose="05000000000000000000" charset="0"/>
              <a:buNone/>
            </a:pPr>
            <a:r>
              <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rPr>
              <a:t>Đây chính là màn hình desktop</a:t>
            </a: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a:p>
            <a:pPr marR="0" lvl="0" indent="0" defTabSz="914400" rtl="0" eaLnBrk="0" fontAlgn="base" latinLnBrk="0" hangingPunct="0">
              <a:lnSpc>
                <a:spcPct val="150000"/>
              </a:lnSpc>
              <a:spcBef>
                <a:spcPct val="0"/>
              </a:spcBef>
              <a:spcAft>
                <a:spcPct val="0"/>
              </a:spcAft>
              <a:buClrTx/>
              <a:buSzTx/>
              <a:buFont typeface="Wingdings" panose="05000000000000000000" charset="0"/>
              <a:buNone/>
            </a:pPr>
            <a:endParaRPr lang="vi-VN" altLang="en-US" sz="2400" kern="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7" name="Group 6"/>
          <p:cNvGrpSpPr/>
          <p:nvPr/>
        </p:nvGrpSpPr>
        <p:grpSpPr>
          <a:xfrm>
            <a:off x="6248400" y="2025650"/>
            <a:ext cx="10910570" cy="7636510"/>
            <a:chOff x="9840" y="3310"/>
            <a:chExt cx="17182" cy="12026"/>
          </a:xfrm>
        </p:grpSpPr>
        <p:pic>
          <p:nvPicPr>
            <p:cNvPr id="3" name="Picture 2"/>
            <p:cNvPicPr>
              <a:picLocks noChangeAspect="1"/>
            </p:cNvPicPr>
            <p:nvPr/>
          </p:nvPicPr>
          <p:blipFill>
            <a:blip r:embed="rId1"/>
            <a:stretch>
              <a:fillRect/>
            </a:stretch>
          </p:blipFill>
          <p:spPr>
            <a:xfrm>
              <a:off x="9840" y="3310"/>
              <a:ext cx="17183" cy="12026"/>
            </a:xfrm>
            <a:prstGeom prst="rect">
              <a:avLst/>
            </a:prstGeom>
          </p:spPr>
        </p:pic>
        <p:sp>
          <p:nvSpPr>
            <p:cNvPr id="4" name="Rectangles 3"/>
            <p:cNvSpPr/>
            <p:nvPr/>
          </p:nvSpPr>
          <p:spPr>
            <a:xfrm>
              <a:off x="22680" y="14110"/>
              <a:ext cx="3000" cy="840"/>
            </a:xfrm>
            <a:prstGeom prst="rect">
              <a:avLst/>
            </a:prstGeom>
            <a:solidFill>
              <a:srgbClr val="30022B"/>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gr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4"/>
          <p:cNvGrpSpPr/>
          <p:nvPr/>
        </p:nvGrpSpPr>
        <p:grpSpPr bwMode="auto">
          <a:xfrm>
            <a:off x="0" y="-1624"/>
            <a:ext cx="6324600" cy="10315414"/>
            <a:chOff x="-1" y="-3"/>
            <a:chExt cx="5643571" cy="6858005"/>
          </a:xfrm>
        </p:grpSpPr>
        <p:sp>
          <p:nvSpPr>
            <p:cNvPr id="36" name="Freeform 5"/>
            <p:cNvSpPr/>
            <p:nvPr/>
          </p:nvSpPr>
          <p:spPr bwMode="auto">
            <a:xfrm>
              <a:off x="3453821" y="-3"/>
              <a:ext cx="2177915" cy="2852677"/>
            </a:xfrm>
            <a:custGeom>
              <a:avLst/>
              <a:gdLst>
                <a:gd name="T0" fmla="*/ 0 w 9839"/>
                <a:gd name="T1" fmla="*/ 2147483646 h 9917"/>
                <a:gd name="T2" fmla="*/ 2147483646 w 9839"/>
                <a:gd name="T3" fmla="*/ 2147483646 h 9917"/>
                <a:gd name="T4" fmla="*/ 2147483646 w 9839"/>
                <a:gd name="T5" fmla="*/ 0 h 9917"/>
                <a:gd name="T6" fmla="*/ 2147483646 w 9839"/>
                <a:gd name="T7" fmla="*/ 0 h 9917"/>
                <a:gd name="T8" fmla="*/ 0 w 9839"/>
                <a:gd name="T9" fmla="*/ 2147483646 h 99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39" h="9917">
                  <a:moveTo>
                    <a:pt x="0" y="5669"/>
                  </a:moveTo>
                  <a:lnTo>
                    <a:pt x="9839" y="9917"/>
                  </a:lnTo>
                  <a:lnTo>
                    <a:pt x="6221" y="0"/>
                  </a:lnTo>
                  <a:lnTo>
                    <a:pt x="4961" y="0"/>
                  </a:lnTo>
                  <a:lnTo>
                    <a:pt x="0" y="5669"/>
                  </a:lnTo>
                  <a:close/>
                </a:path>
              </a:pathLst>
            </a:custGeom>
            <a:solidFill>
              <a:srgbClr val="F06262"/>
            </a:solidFill>
            <a:ln>
              <a:noFill/>
            </a:ln>
            <a:extLst>
              <a:ext uri="{91240B29-F687-4F45-9708-019B960494DF}">
                <a14:hiddenLine xmlns:a14="http://schemas.microsoft.com/office/drawing/2010/main" w="9525">
                  <a:solidFill>
                    <a:srgbClr val="000000"/>
                  </a:solidFill>
                  <a:round/>
                </a14:hiddenLine>
              </a:ext>
            </a:extLst>
          </p:spPr>
          <p:txBody>
            <a:bodyPr lIns="55449" tIns="27725" rIns="55449" bIns="27725"/>
            <a:lstStyle/>
            <a:p>
              <a:endParaRPr lang="zh-CN" altLang="en-US"/>
            </a:p>
          </p:txBody>
        </p:sp>
        <p:sp>
          <p:nvSpPr>
            <p:cNvPr id="37" name="Freeform 6"/>
            <p:cNvSpPr/>
            <p:nvPr/>
          </p:nvSpPr>
          <p:spPr bwMode="auto">
            <a:xfrm>
              <a:off x="-1" y="1608945"/>
              <a:ext cx="5643571" cy="5249057"/>
            </a:xfrm>
            <a:custGeom>
              <a:avLst/>
              <a:gdLst>
                <a:gd name="T0" fmla="*/ 2147483646 w 9958"/>
                <a:gd name="T1" fmla="*/ 0 h 10000"/>
                <a:gd name="T2" fmla="*/ 2147483646 w 9958"/>
                <a:gd name="T3" fmla="*/ 2147483646 h 10000"/>
                <a:gd name="T4" fmla="*/ 0 w 9958"/>
                <a:gd name="T5" fmla="*/ 2147483646 h 10000"/>
                <a:gd name="T6" fmla="*/ 0 w 9958"/>
                <a:gd name="T7" fmla="*/ 2147483646 h 10000"/>
                <a:gd name="T8" fmla="*/ 2147483646 w 9958"/>
                <a:gd name="T9" fmla="*/ 2147483646 h 10000"/>
                <a:gd name="T10" fmla="*/ 2147483646 w 9958"/>
                <a:gd name="T11" fmla="*/ 2147483646 h 10000"/>
                <a:gd name="T12" fmla="*/ 2147483646 w 9958"/>
                <a:gd name="T13" fmla="*/ 2147483646 h 10000"/>
                <a:gd name="T14" fmla="*/ 2147483646 w 9958"/>
                <a:gd name="T15" fmla="*/ 0 h 10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958" h="10000">
                  <a:moveTo>
                    <a:pt x="6154" y="0"/>
                  </a:moveTo>
                  <a:lnTo>
                    <a:pt x="301" y="9402"/>
                  </a:lnTo>
                  <a:lnTo>
                    <a:pt x="0" y="9886"/>
                  </a:lnTo>
                  <a:lnTo>
                    <a:pt x="0" y="10000"/>
                  </a:lnTo>
                  <a:lnTo>
                    <a:pt x="7653" y="10000"/>
                  </a:lnTo>
                  <a:cubicBezTo>
                    <a:pt x="7714" y="9801"/>
                    <a:pt x="7776" y="9601"/>
                    <a:pt x="7837" y="9402"/>
                  </a:cubicBezTo>
                  <a:lnTo>
                    <a:pt x="9958" y="2345"/>
                  </a:lnTo>
                  <a:lnTo>
                    <a:pt x="6154" y="0"/>
                  </a:lnTo>
                  <a:close/>
                </a:path>
              </a:pathLst>
            </a:custGeom>
            <a:solidFill>
              <a:srgbClr val="F34B4B"/>
            </a:solidFill>
            <a:ln>
              <a:noFill/>
            </a:ln>
            <a:extLst>
              <a:ext uri="{91240B29-F687-4F45-9708-019B960494DF}">
                <a14:hiddenLine xmlns:a14="http://schemas.microsoft.com/office/drawing/2010/main" w="9525">
                  <a:solidFill>
                    <a:srgbClr val="000000"/>
                  </a:solidFill>
                  <a:round/>
                </a14:hiddenLine>
              </a:ext>
            </a:extLst>
          </p:spPr>
          <p:txBody>
            <a:bodyPr lIns="55449" tIns="27725" rIns="55449" bIns="27725"/>
            <a:lstStyle/>
            <a:p>
              <a:endParaRPr lang="zh-CN" altLang="en-US"/>
            </a:p>
          </p:txBody>
        </p:sp>
        <p:sp>
          <p:nvSpPr>
            <p:cNvPr id="38" name="Freeform 7"/>
            <p:cNvSpPr/>
            <p:nvPr/>
          </p:nvSpPr>
          <p:spPr bwMode="auto">
            <a:xfrm>
              <a:off x="527670" y="0"/>
              <a:ext cx="4050101" cy="1700096"/>
            </a:xfrm>
            <a:custGeom>
              <a:avLst/>
              <a:gdLst>
                <a:gd name="T0" fmla="*/ 2147483646 w 5055"/>
                <a:gd name="T1" fmla="*/ 2147483646 h 1673"/>
                <a:gd name="T2" fmla="*/ 2147483646 w 5055"/>
                <a:gd name="T3" fmla="*/ 0 h 1673"/>
                <a:gd name="T4" fmla="*/ 0 w 5055"/>
                <a:gd name="T5" fmla="*/ 0 h 1673"/>
                <a:gd name="T6" fmla="*/ 2147483646 w 5055"/>
                <a:gd name="T7" fmla="*/ 2147483646 h 167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55" h="1673">
                  <a:moveTo>
                    <a:pt x="3665" y="1673"/>
                  </a:moveTo>
                  <a:lnTo>
                    <a:pt x="5055" y="0"/>
                  </a:lnTo>
                  <a:lnTo>
                    <a:pt x="0" y="0"/>
                  </a:lnTo>
                  <a:lnTo>
                    <a:pt x="3665" y="1673"/>
                  </a:lnTo>
                  <a:close/>
                </a:path>
              </a:pathLst>
            </a:custGeom>
            <a:solidFill>
              <a:srgbClr val="EE4C4C"/>
            </a:solidFill>
            <a:ln>
              <a:noFill/>
            </a:ln>
            <a:extLst>
              <a:ext uri="{91240B29-F687-4F45-9708-019B960494DF}">
                <a14:hiddenLine xmlns:a14="http://schemas.microsoft.com/office/drawing/2010/main" w="9525">
                  <a:solidFill>
                    <a:srgbClr val="000000"/>
                  </a:solidFill>
                  <a:round/>
                </a14:hiddenLine>
              </a:ext>
            </a:extLst>
          </p:spPr>
          <p:txBody>
            <a:bodyPr lIns="55449" tIns="27725" rIns="55449" bIns="27725"/>
            <a:lstStyle/>
            <a:p>
              <a:endParaRPr lang="zh-CN" altLang="en-US"/>
            </a:p>
          </p:txBody>
        </p:sp>
        <p:sp>
          <p:nvSpPr>
            <p:cNvPr id="39" name="Freeform 8"/>
            <p:cNvSpPr/>
            <p:nvPr/>
          </p:nvSpPr>
          <p:spPr bwMode="auto">
            <a:xfrm>
              <a:off x="1588" y="0"/>
              <a:ext cx="3501575" cy="6858002"/>
            </a:xfrm>
            <a:custGeom>
              <a:avLst/>
              <a:gdLst>
                <a:gd name="T0" fmla="*/ 2147483646 w 9866"/>
                <a:gd name="T1" fmla="*/ 0 h 10000"/>
                <a:gd name="T2" fmla="*/ 0 w 9866"/>
                <a:gd name="T3" fmla="*/ 0 h 10000"/>
                <a:gd name="T4" fmla="*/ 0 w 9866"/>
                <a:gd name="T5" fmla="*/ 2147483646 h 10000"/>
                <a:gd name="T6" fmla="*/ 0 w 9866"/>
                <a:gd name="T7" fmla="*/ 2147483646 h 10000"/>
                <a:gd name="T8" fmla="*/ 2147483646 w 9866"/>
                <a:gd name="T9" fmla="*/ 2147483646 h 10000"/>
                <a:gd name="T10" fmla="*/ 2147483646 w 9866"/>
                <a:gd name="T11" fmla="*/ 2147483646 h 10000"/>
                <a:gd name="T12" fmla="*/ 2147483646 w 9866"/>
                <a:gd name="T13" fmla="*/ 0 h 10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66" h="10000">
                  <a:moveTo>
                    <a:pt x="1825" y="0"/>
                  </a:moveTo>
                  <a:lnTo>
                    <a:pt x="0" y="0"/>
                  </a:lnTo>
                  <a:lnTo>
                    <a:pt x="0" y="9626"/>
                  </a:lnTo>
                  <a:lnTo>
                    <a:pt x="0" y="10000"/>
                  </a:lnTo>
                  <a:lnTo>
                    <a:pt x="489" y="9626"/>
                  </a:lnTo>
                  <a:lnTo>
                    <a:pt x="9866" y="2386"/>
                  </a:lnTo>
                  <a:lnTo>
                    <a:pt x="1825" y="0"/>
                  </a:lnTo>
                  <a:close/>
                </a:path>
              </a:pathLst>
            </a:custGeom>
            <a:solidFill>
              <a:srgbClr val="F13737"/>
            </a:solidFill>
            <a:ln>
              <a:noFill/>
            </a:ln>
            <a:extLst>
              <a:ext uri="{91240B29-F687-4F45-9708-019B960494DF}">
                <a14:hiddenLine xmlns:a14="http://schemas.microsoft.com/office/drawing/2010/main" w="9525">
                  <a:solidFill>
                    <a:srgbClr val="000000"/>
                  </a:solidFill>
                  <a:round/>
                </a14:hiddenLine>
              </a:ext>
            </a:extLst>
          </p:spPr>
          <p:txBody>
            <a:bodyPr lIns="55449" tIns="27725" rIns="55449" bIns="27725"/>
            <a:lstStyle/>
            <a:p>
              <a:endParaRPr lang="zh-CN" altLang="en-US"/>
            </a:p>
          </p:txBody>
        </p:sp>
      </p:grpSp>
      <p:sp>
        <p:nvSpPr>
          <p:cNvPr id="51" name="object 3"/>
          <p:cNvSpPr>
            <a:spLocks noChangeArrowheads="1"/>
          </p:cNvSpPr>
          <p:nvPr/>
        </p:nvSpPr>
        <p:spPr bwMode="auto">
          <a:xfrm>
            <a:off x="6934360" y="4161105"/>
            <a:ext cx="9658350" cy="13849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9525" algn="ctr">
              <a:defRPr/>
            </a:pPr>
            <a:r>
              <a:rPr lang="en-US" altLang="zh-CN" sz="9000" b="1" dirty="0">
                <a:solidFill>
                  <a:srgbClr val="FFFFFF"/>
                </a:solidFill>
                <a:latin typeface="Trebuchet MS" panose="020B0603020202020204" pitchFamily="34" charset="0"/>
                <a:ea typeface="SimSun" panose="02010600030101010101" pitchFamily="2" charset="-122"/>
                <a:sym typeface="Trebuchet MS" panose="020B0603020202020204" pitchFamily="34" charset="0"/>
              </a:rPr>
              <a:t>THANKS</a:t>
            </a:r>
            <a:r>
              <a:rPr lang="zh-CN" altLang="en-US" sz="9000" b="1" dirty="0">
                <a:solidFill>
                  <a:schemeClr val="bg1"/>
                </a:solidFill>
                <a:latin typeface="Microsoft YaHei" panose="020B0503020204020204" pitchFamily="34" charset="-122"/>
                <a:ea typeface="Microsoft YaHei" panose="020B0503020204020204" pitchFamily="34" charset="-122"/>
                <a:sym typeface="Trebuchet MS" panose="020B0603020202020204" pitchFamily="34" charset="0"/>
              </a:rPr>
              <a:t>！</a:t>
            </a:r>
            <a:endParaRPr lang="en-US" altLang="zh-CN" sz="9000" b="1" dirty="0">
              <a:solidFill>
                <a:schemeClr val="bg1"/>
              </a:solidFill>
              <a:latin typeface="Microsoft YaHei" panose="020B0503020204020204" pitchFamily="34" charset="-122"/>
              <a:ea typeface="Microsoft YaHei" panose="020B0503020204020204" pitchFamily="34" charset="-122"/>
              <a:sym typeface="Trebuchet MS" panose="020B0603020202020204" pitchFamily="34" charset="0"/>
            </a:endParaRPr>
          </a:p>
        </p:txBody>
      </p:sp>
      <p:sp>
        <p:nvSpPr>
          <p:cNvPr id="2" name="object 3"/>
          <p:cNvSpPr txBox="1"/>
          <p:nvPr/>
        </p:nvSpPr>
        <p:spPr>
          <a:xfrm>
            <a:off x="381000" y="3321050"/>
            <a:ext cx="5736590" cy="969645"/>
          </a:xfrm>
          <a:prstGeom prst="rect">
            <a:avLst/>
          </a:prstGeom>
        </p:spPr>
        <p:txBody>
          <a:bodyPr vert="horz" wrap="square" lIns="0" tIns="0" rIns="0" bIns="0" rtlCol="0">
            <a:noAutofit/>
          </a:bodyPr>
          <a:p>
            <a:pPr>
              <a:lnSpc>
                <a:spcPct val="110000"/>
              </a:lnSpc>
            </a:pPr>
            <a:r>
              <a:rPr lang="vi-VN" altLang="zh-CN" sz="4000" b="1" dirty="0" smtClean="0">
                <a:solidFill>
                  <a:schemeClr val="bg1"/>
                </a:solidFill>
                <a:latin typeface="Microsoft YaHei" panose="020B0503020204020204" pitchFamily="34" charset="-122"/>
                <a:ea typeface="Microsoft YaHei" panose="020B0503020204020204" pitchFamily="34" charset="-122"/>
                <a:cs typeface="Arial" panose="020B0604020202020204"/>
              </a:rPr>
              <a:t>Học phần: Nguyên Lí </a:t>
            </a:r>
            <a:endParaRPr lang="vi-VN" altLang="zh-CN" sz="4000" b="1" dirty="0" smtClean="0">
              <a:solidFill>
                <a:schemeClr val="bg1"/>
              </a:solidFill>
              <a:latin typeface="Microsoft YaHei" panose="020B0503020204020204" pitchFamily="34" charset="-122"/>
              <a:ea typeface="Microsoft YaHei" panose="020B0503020204020204" pitchFamily="34" charset="-122"/>
              <a:cs typeface="Arial" panose="020B0604020202020204"/>
            </a:endParaRPr>
          </a:p>
          <a:p>
            <a:pPr>
              <a:lnSpc>
                <a:spcPct val="110000"/>
              </a:lnSpc>
            </a:pPr>
            <a:r>
              <a:rPr lang="vi-VN" altLang="zh-CN" sz="4000" b="1" dirty="0" smtClean="0">
                <a:solidFill>
                  <a:schemeClr val="bg1"/>
                </a:solidFill>
                <a:latin typeface="Microsoft YaHei" panose="020B0503020204020204" pitchFamily="34" charset="-122"/>
                <a:ea typeface="Microsoft YaHei" panose="020B0503020204020204" pitchFamily="34" charset="-122"/>
                <a:cs typeface="Arial" panose="020B0604020202020204"/>
              </a:rPr>
              <a:t>Hệ Điều Hành</a:t>
            </a:r>
            <a:endParaRPr lang="vi-VN" altLang="zh-CN" sz="4000" b="1" dirty="0" smtClean="0">
              <a:solidFill>
                <a:schemeClr val="bg1"/>
              </a:solidFill>
              <a:latin typeface="Microsoft YaHei" panose="020B0503020204020204" pitchFamily="34" charset="-122"/>
              <a:ea typeface="Microsoft YaHei" panose="020B0503020204020204" pitchFamily="34" charset="-122"/>
              <a:cs typeface="Arial" panose="020B0604020202020204"/>
            </a:endParaRPr>
          </a:p>
        </p:txBody>
      </p:sp>
      <p:sp>
        <p:nvSpPr>
          <p:cNvPr id="4" name="object 3"/>
          <p:cNvSpPr txBox="1"/>
          <p:nvPr/>
        </p:nvSpPr>
        <p:spPr>
          <a:xfrm>
            <a:off x="-152400" y="1416050"/>
            <a:ext cx="5955665" cy="1499235"/>
          </a:xfrm>
          <a:prstGeom prst="rect">
            <a:avLst/>
          </a:prstGeom>
        </p:spPr>
        <p:txBody>
          <a:bodyPr vert="horz" wrap="square" lIns="0" tIns="0" rIns="0" bIns="0" rtlCol="0">
            <a:noAutofit/>
          </a:bodyPr>
          <a:p>
            <a:pPr algn="ctr">
              <a:lnSpc>
                <a:spcPct val="110000"/>
              </a:lnSpc>
            </a:pPr>
            <a:r>
              <a:rPr lang="vi-VN" altLang="zh-CN" sz="10000" b="1" dirty="0" smtClean="0">
                <a:solidFill>
                  <a:schemeClr val="bg1"/>
                </a:solidFill>
                <a:latin typeface="Microsoft YaHei" panose="020B0503020204020204" pitchFamily="34" charset="-122"/>
                <a:ea typeface="Microsoft YaHei" panose="020B0503020204020204" pitchFamily="34" charset="-122"/>
                <a:cs typeface="Arial" panose="020B0604020202020204"/>
              </a:rPr>
              <a:t>Nhóm 6</a:t>
            </a:r>
            <a:endParaRPr lang="vi-VN" altLang="zh-CN" sz="10000" b="1" dirty="0" smtClean="0">
              <a:solidFill>
                <a:schemeClr val="bg1"/>
              </a:solidFill>
              <a:latin typeface="Microsoft YaHei" panose="020B0503020204020204" pitchFamily="34" charset="-122"/>
              <a:ea typeface="Microsoft YaHei" panose="020B0503020204020204" pitchFamily="34" charset="-122"/>
              <a:cs typeface="Arial" panose="020B0604020202020204"/>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en-US" altLang="zh-HK" sz="4800" dirty="0" smtClean="0">
                <a:solidFill>
                  <a:schemeClr val="bg1"/>
                </a:solidFill>
                <a:latin typeface="Microsoft YaHei" panose="020B0503020204020204" pitchFamily="34" charset="-122"/>
                <a:ea typeface="Microsoft YaHei" panose="020B0503020204020204" pitchFamily="34" charset="-122"/>
              </a:rPr>
              <a:t>0</a:t>
            </a:r>
            <a:r>
              <a:rPr lang="vi-VN" altLang="en-US" sz="4800" dirty="0" smtClean="0">
                <a:solidFill>
                  <a:schemeClr val="bg1"/>
                </a:solidFill>
                <a:latin typeface="Microsoft YaHei" panose="020B0503020204020204" pitchFamily="34" charset="-122"/>
                <a:ea typeface="Microsoft YaHei" panose="020B0503020204020204" pitchFamily="34" charset="-122"/>
              </a:rPr>
              <a:t>4</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1071880" y="730250"/>
            <a:ext cx="78479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Sử dụng </a:t>
            </a:r>
            <a:r>
              <a:rPr lang="vi-VN" altLang="zh-CN" sz="4000" dirty="0" smtClean="0">
                <a:solidFill>
                  <a:srgbClr val="FFFFFF"/>
                </a:solidFill>
                <a:latin typeface="Microsoft YaHei" panose="020B0503020204020204" pitchFamily="34" charset="-122"/>
                <a:ea typeface="Microsoft YaHei" panose="020B0503020204020204" pitchFamily="34" charset="-122"/>
              </a:rPr>
              <a:t>lệnh</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5858510"/>
          </a:xfrm>
          <a:prstGeom prst="rect">
            <a:avLst/>
          </a:prstGeom>
          <a:noFill/>
        </p:spPr>
        <p:txBody>
          <a:bodyPr wrap="square" rtlCol="0">
            <a:noAutofit/>
          </a:bodyPr>
          <a:p>
            <a:pPr lvl="0" indent="0" algn="just">
              <a:lnSpc>
                <a:spcPct val="150000"/>
              </a:lnSpc>
              <a:spcBef>
                <a:spcPts val="600"/>
              </a:spcBef>
              <a:buFont typeface="Wingdings" panose="05000000000000000000" charset="0"/>
              <a:buNone/>
            </a:pPr>
            <a:r>
              <a:rPr lang="en-US" sz="2400" b="1" dirty="0" err="1">
                <a:solidFill>
                  <a:schemeClr val="bg1"/>
                </a:solidFill>
                <a:latin typeface="Microsoft YaHei" panose="020B0503020204020204" pitchFamily="34" charset="-122"/>
                <a:ea typeface="Microsoft YaHei" panose="020B0503020204020204" pitchFamily="34" charset="-122"/>
                <a:sym typeface="+mn-ea"/>
              </a:rPr>
              <a:t>Cú</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pháp</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lệnh</a:t>
            </a:r>
            <a:r>
              <a:rPr lang="en-US" sz="2400" b="1" dirty="0">
                <a:solidFill>
                  <a:schemeClr val="bg1"/>
                </a:solidFill>
                <a:latin typeface="Microsoft YaHei" panose="020B0503020204020204" pitchFamily="34" charset="-122"/>
                <a:ea typeface="Microsoft YaHei" panose="020B0503020204020204" pitchFamily="34" charset="-122"/>
                <a:sym typeface="+mn-ea"/>
              </a:rPr>
              <a: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thường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3 </a:t>
            </a:r>
            <a:r>
              <a:rPr lang="en-US" sz="2400" dirty="0" err="1">
                <a:solidFill>
                  <a:schemeClr val="bg1"/>
                </a:solidFill>
                <a:latin typeface="Microsoft YaHei" panose="020B0503020204020204" pitchFamily="34" charset="-122"/>
                <a:ea typeface="Microsoft YaHei" panose="020B0503020204020204" pitchFamily="34" charset="-122"/>
                <a:sym typeface="+mn-ea"/>
              </a:rPr>
              <a:t>thành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phần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chính</a:t>
            </a:r>
            <a:r>
              <a:rPr lang="en-US" sz="2400" dirty="0">
                <a:solidFill>
                  <a:schemeClr val="bg1"/>
                </a:solidFill>
                <a:latin typeface="Microsoft YaHei" panose="020B0503020204020204" pitchFamily="34" charset="-122"/>
                <a:ea typeface="Microsoft YaHei" panose="020B0503020204020204" pitchFamily="34" charset="-122"/>
                <a:sym typeface="+mn-ea"/>
              </a:rPr>
              <a:t>:</a:t>
            </a:r>
            <a:r>
              <a:rPr lang="vi-VN" alt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b="1" dirty="0">
                <a:solidFill>
                  <a:schemeClr val="bg1"/>
                </a:solidFill>
                <a:latin typeface="Microsoft YaHei" panose="020B0503020204020204" pitchFamily="34" charset="-122"/>
                <a:ea typeface="Microsoft YaHei" panose="020B0503020204020204" pitchFamily="34" charset="-122"/>
                <a:sym typeface="+mn-ea"/>
              </a:rPr>
              <a:t>Command &lt;Options&gt; {Arguments}</a:t>
            </a:r>
            <a:endParaRPr lang="en-US" sz="2400" dirty="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b="1" dirty="0">
                <a:solidFill>
                  <a:schemeClr val="bg1"/>
                </a:solidFill>
                <a:latin typeface="Microsoft YaHei" panose="020B0503020204020204" pitchFamily="34" charset="-122"/>
                <a:ea typeface="Microsoft YaHei" panose="020B0503020204020204" pitchFamily="34" charset="-122"/>
                <a:sym typeface="+mn-ea"/>
              </a:rPr>
              <a:t>Command</a:t>
            </a:r>
            <a:r>
              <a:rPr lang="en-US" sz="2400" dirty="0">
                <a:solidFill>
                  <a:schemeClr val="bg1"/>
                </a:solidFill>
                <a:latin typeface="Microsoft YaHei" panose="020B0503020204020204" pitchFamily="34" charset="-122"/>
                <a:ea typeface="Microsoft YaHei" panose="020B0503020204020204" pitchFamily="34" charset="-122"/>
                <a:sym typeface="+mn-ea"/>
              </a:rPr>
              <a:t>-</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biết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hệ</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thống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cần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gì</a:t>
            </a:r>
            <a:r>
              <a:rPr lang="en-US" sz="2400" dirty="0">
                <a:solidFill>
                  <a:schemeClr val="bg1"/>
                </a:solidFill>
                <a:latin typeface="Microsoft YaHei" panose="020B0503020204020204" pitchFamily="34" charset="-122"/>
                <a:ea typeface="Microsoft YaHei" panose="020B0503020204020204" pitchFamily="34" charset="-122"/>
                <a:sym typeface="+mn-ea"/>
              </a:rPr>
              <a:t>.</a:t>
            </a:r>
            <a:endParaRPr lang="en-US" sz="2400" dirty="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b="1" dirty="0">
                <a:solidFill>
                  <a:schemeClr val="bg1"/>
                </a:solidFill>
                <a:latin typeface="Microsoft YaHei" panose="020B0503020204020204" pitchFamily="34" charset="-122"/>
                <a:ea typeface="Microsoft YaHei" panose="020B0503020204020204" pitchFamily="34" charset="-122"/>
                <a:sym typeface="+mn-ea"/>
              </a:rPr>
              <a:t>Options</a:t>
            </a:r>
            <a:r>
              <a:rPr lang="en-US" sz="2400" dirty="0">
                <a:solidFill>
                  <a:schemeClr val="bg1"/>
                </a:solidFill>
                <a:latin typeface="Microsoft YaHei" panose="020B0503020204020204" pitchFamily="34" charset="-122"/>
                <a:ea typeface="Microsoft YaHei" panose="020B0503020204020204" pitchFamily="34" charset="-122"/>
                <a:sym typeface="+mn-ea"/>
              </a:rPr>
              <a:t>-</a:t>
            </a:r>
            <a:r>
              <a:rPr lang="en-US" sz="2400" dirty="0" err="1">
                <a:solidFill>
                  <a:schemeClr val="bg1"/>
                </a:solidFill>
                <a:latin typeface="Microsoft YaHei" panose="020B0503020204020204" pitchFamily="34" charset="-122"/>
                <a:ea typeface="Microsoft YaHei" panose="020B0503020204020204" pitchFamily="34" charset="-122"/>
                <a:sym typeface="+mn-ea"/>
              </a:rPr>
              <a:t>tùy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chọn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làm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như</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thế</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nào</a:t>
            </a:r>
            <a:r>
              <a:rPr lang="en-US" sz="2400" dirty="0">
                <a:solidFill>
                  <a:schemeClr val="bg1"/>
                </a:solidFill>
                <a:latin typeface="Microsoft YaHei" panose="020B0503020204020204" pitchFamily="34" charset="-122"/>
                <a:ea typeface="Microsoft YaHei" panose="020B0503020204020204" pitchFamily="34" charset="-122"/>
                <a:sym typeface="+mn-ea"/>
              </a:rPr>
              <a:t>.</a:t>
            </a:r>
            <a:endParaRPr lang="en-US" sz="2400" dirty="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b="1" dirty="0">
                <a:solidFill>
                  <a:schemeClr val="bg1"/>
                </a:solidFill>
                <a:latin typeface="Microsoft YaHei" panose="020B0503020204020204" pitchFamily="34" charset="-122"/>
                <a:ea typeface="Microsoft YaHei" panose="020B0503020204020204" pitchFamily="34" charset="-122"/>
                <a:sym typeface="+mn-ea"/>
              </a:rPr>
              <a:t>Arguments</a:t>
            </a:r>
            <a:r>
              <a:rPr lang="en-US" sz="2400" dirty="0">
                <a:solidFill>
                  <a:schemeClr val="bg1"/>
                </a:solidFill>
                <a:latin typeface="Microsoft YaHei" panose="020B0503020204020204" pitchFamily="34" charset="-122"/>
                <a:ea typeface="Microsoft YaHei" panose="020B0503020204020204" pitchFamily="34" charset="-122"/>
                <a:sym typeface="+mn-ea"/>
              </a:rPr>
              <a:t>-</a:t>
            </a:r>
            <a:r>
              <a:rPr lang="en-US" sz="2400" dirty="0" err="1">
                <a:solidFill>
                  <a:schemeClr val="bg1"/>
                </a:solidFill>
                <a:latin typeface="Microsoft YaHei" panose="020B0503020204020204" pitchFamily="34" charset="-122"/>
                <a:ea typeface="Microsoft YaHei" panose="020B0503020204020204" pitchFamily="34" charset="-122"/>
                <a:sym typeface="+mn-ea"/>
              </a:rPr>
              <a:t>tham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số</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nơi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được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áp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dụng</a:t>
            </a:r>
            <a:r>
              <a:rPr lang="en-US" sz="2400" dirty="0">
                <a:solidFill>
                  <a:schemeClr val="bg1"/>
                </a:solidFill>
                <a:latin typeface="Microsoft YaHei" panose="020B0503020204020204" pitchFamily="34" charset="-122"/>
                <a:ea typeface="Microsoft YaHei" panose="020B0503020204020204" pitchFamily="34" charset="-122"/>
                <a:sym typeface="+mn-ea"/>
              </a:rPr>
              <a:t>.</a:t>
            </a:r>
            <a:endParaRPr lang="en-US" sz="2400" dirty="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r>
              <a:rPr lang="en-US" sz="2400" dirty="0" err="1">
                <a:solidFill>
                  <a:schemeClr val="bg1"/>
                </a:solidFill>
                <a:latin typeface="Microsoft YaHei" panose="020B0503020204020204" pitchFamily="34" charset="-122"/>
                <a:ea typeface="Microsoft YaHei" panose="020B0503020204020204" pitchFamily="34" charset="-122"/>
                <a:sym typeface="+mn-ea"/>
              </a:rPr>
              <a:t>Đôi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không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cần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đến</a:t>
            </a:r>
            <a:r>
              <a:rPr lang="en-US" sz="2400" dirty="0">
                <a:solidFill>
                  <a:schemeClr val="bg1"/>
                </a:solidFill>
                <a:latin typeface="Microsoft YaHei" panose="020B0503020204020204" pitchFamily="34" charset="-122"/>
                <a:ea typeface="Microsoft YaHei" panose="020B0503020204020204" pitchFamily="34" charset="-122"/>
                <a:sym typeface="+mn-ea"/>
              </a:rPr>
              <a:t> &lt;Options&gt;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&lt;Arguments&gt;, </a:t>
            </a:r>
            <a:r>
              <a:rPr lang="en-US" sz="2400" dirty="0" err="1">
                <a:solidFill>
                  <a:schemeClr val="bg1"/>
                </a:solidFill>
                <a:latin typeface="Microsoft YaHei" panose="020B0503020204020204" pitchFamily="34" charset="-122"/>
                <a:ea typeface="Microsoft YaHei" panose="020B0503020204020204" pitchFamily="34" charset="-122"/>
                <a:sym typeface="+mn-ea"/>
              </a:rPr>
              <a:t>điều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này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phụ</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thuộc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từng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smtClean="0">
                <a:solidFill>
                  <a:schemeClr val="bg1"/>
                </a:solidFill>
                <a:latin typeface="Microsoft YaHei" panose="020B0503020204020204" pitchFamily="34" charset="-122"/>
                <a:ea typeface="Microsoft YaHei" panose="020B0503020204020204" pitchFamily="34" charset="-122"/>
                <a:sym typeface="+mn-ea"/>
              </a:rPr>
              <a:t>.</a:t>
            </a:r>
            <a:endParaRPr lang="en-US" sz="2400" dirty="0" smtClean="0">
              <a:solidFill>
                <a:schemeClr val="bg1"/>
              </a:solidFill>
              <a:latin typeface="Microsoft YaHei" panose="020B0503020204020204" pitchFamily="34" charset="-122"/>
              <a:ea typeface="Microsoft YaHei" panose="020B0503020204020204" pitchFamily="34" charset="-122"/>
              <a:sym typeface="+mn-ea"/>
            </a:endParaRPr>
          </a:p>
          <a:p>
            <a:pPr lvl="0" indent="0" algn="just">
              <a:lnSpc>
                <a:spcPct val="150000"/>
              </a:lnSpc>
              <a:spcBef>
                <a:spcPts val="600"/>
              </a:spcBef>
              <a:buFont typeface="Wingdings" panose="05000000000000000000" charset="0"/>
              <a:buNone/>
            </a:pPr>
            <a:endParaRPr lang="en-US" sz="2400" dirty="0" smtClean="0">
              <a:solidFill>
                <a:schemeClr val="bg1"/>
              </a:solidFill>
              <a:latin typeface="Microsoft YaHei" panose="020B0503020204020204" pitchFamily="34" charset="-122"/>
              <a:ea typeface="Microsoft YaHei" panose="020B0503020204020204" pitchFamily="34" charset="-122"/>
              <a:sym typeface="+mn-ea"/>
            </a:endParaRPr>
          </a:p>
          <a:p>
            <a:pPr lvl="0" indent="0" algn="just">
              <a:lnSpc>
                <a:spcPct val="150000"/>
              </a:lnSpc>
              <a:spcBef>
                <a:spcPts val="600"/>
              </a:spcBef>
              <a:buFont typeface="Wingdings" panose="05000000000000000000" charset="0"/>
              <a:buNone/>
            </a:pPr>
            <a:r>
              <a:rPr lang="en-US" sz="2400" b="1" dirty="0" err="1">
                <a:solidFill>
                  <a:schemeClr val="bg1"/>
                </a:solidFill>
                <a:latin typeface="Microsoft YaHei" panose="020B0503020204020204" pitchFamily="34" charset="-122"/>
                <a:ea typeface="Microsoft YaHei" panose="020B0503020204020204" pitchFamily="34" charset="-122"/>
                <a:sym typeface="+mn-ea"/>
              </a:rPr>
              <a:t>Xem</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lệnh</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trước</a:t>
            </a:r>
            <a:r>
              <a:rPr lang="en-US" sz="2400" b="1" dirty="0">
                <a:solidFill>
                  <a:schemeClr val="bg1"/>
                </a:solidFill>
                <a:latin typeface="Microsoft YaHei" panose="020B0503020204020204" pitchFamily="34" charset="-122"/>
                <a:ea typeface="Microsoft YaHei" panose="020B0503020204020204" pitchFamily="34" charset="-122"/>
                <a:sym typeface="+mn-ea"/>
              </a:rPr>
              <a: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dùng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phím</a:t>
            </a:r>
            <a:r>
              <a:rPr lang="en-US" sz="2400" dirty="0">
                <a:solidFill>
                  <a:schemeClr val="bg1"/>
                </a:solidFill>
                <a:latin typeface="Microsoft YaHei" panose="020B0503020204020204" pitchFamily="34" charset="-122"/>
                <a:ea typeface="Microsoft YaHei" panose="020B0503020204020204" pitchFamily="34" charset="-122"/>
                <a:sym typeface="+mn-ea"/>
              </a:rPr>
              <a:t> UP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DOWN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trước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được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lưu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bash_history</a:t>
            </a:r>
            <a:r>
              <a:rPr lang="en-US" sz="2400" dirty="0">
                <a:solidFill>
                  <a:schemeClr val="bg1"/>
                </a:solidFill>
                <a:latin typeface="Microsoft YaHei" panose="020B0503020204020204" pitchFamily="34" charset="-122"/>
                <a:ea typeface="Microsoft YaHei" panose="020B0503020204020204" pitchFamily="34" charset="-122"/>
                <a:sym typeface="+mn-ea"/>
              </a:rPr>
              <a:t>).</a:t>
            </a:r>
            <a:endParaRPr lang="en-US" sz="2400" dirty="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r>
              <a:rPr lang="en-US" sz="2400" b="1" dirty="0">
                <a:solidFill>
                  <a:schemeClr val="bg1"/>
                </a:solidFill>
                <a:latin typeface="Microsoft YaHei" panose="020B0503020204020204" pitchFamily="34" charset="-122"/>
                <a:ea typeface="Microsoft YaHei" panose="020B0503020204020204" pitchFamily="34" charset="-122"/>
                <a:sym typeface="+mn-ea"/>
              </a:rPr>
              <a:t>Auto Complete:</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khả</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năng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hoàn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chỉnh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hay </a:t>
            </a:r>
            <a:r>
              <a:rPr lang="en-US" sz="2400" dirty="0" err="1">
                <a:solidFill>
                  <a:schemeClr val="bg1"/>
                </a:solidFill>
                <a:latin typeface="Microsoft YaHei" panose="020B0503020204020204" pitchFamily="34" charset="-122"/>
                <a:ea typeface="Microsoft YaHei" panose="020B0503020204020204" pitchFamily="34" charset="-122"/>
                <a:sym typeface="+mn-ea"/>
              </a:rPr>
              <a:t>tên</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Trên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dòng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nhập</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lệnh</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hoặc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tên</a:t>
            </a:r>
            <a:r>
              <a:rPr lang="en-US" sz="2400" dirty="0">
                <a:solidFill>
                  <a:schemeClr val="bg1"/>
                </a:solidFill>
                <a:latin typeface="Microsoft YaHei" panose="020B0503020204020204" pitchFamily="34" charset="-122"/>
                <a:ea typeface="Microsoft YaHei" panose="020B0503020204020204" pitchFamily="34" charset="-122"/>
                <a:sym typeface="+mn-ea"/>
              </a:rPr>
              <a:t> file </a:t>
            </a:r>
            <a:r>
              <a:rPr lang="en-US" sz="2400" dirty="0" err="1">
                <a:solidFill>
                  <a:schemeClr val="bg1"/>
                </a:solidFill>
                <a:latin typeface="Microsoft YaHei" panose="020B0503020204020204" pitchFamily="34" charset="-122"/>
                <a:ea typeface="Microsoft YaHei" panose="020B0503020204020204" pitchFamily="34" charset="-122"/>
                <a:sym typeface="+mn-ea"/>
              </a:rPr>
              <a:t>nhưng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chưa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đầy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đủ</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bạn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có</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thể</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ấn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phím</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b="1" dirty="0">
                <a:solidFill>
                  <a:schemeClr val="bg1"/>
                </a:solidFill>
                <a:latin typeface="Microsoft YaHei" panose="020B0503020204020204" pitchFamily="34" charset="-122"/>
                <a:ea typeface="Microsoft YaHei" panose="020B0503020204020204" pitchFamily="34" charset="-122"/>
                <a:sym typeface="+mn-ea"/>
              </a:rPr>
              <a:t>TAB</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và</a:t>
            </a:r>
            <a:r>
              <a:rPr lang="en-US" sz="2400" dirty="0">
                <a:solidFill>
                  <a:schemeClr val="bg1"/>
                </a:solidFill>
                <a:latin typeface="Microsoft YaHei" panose="020B0503020204020204" pitchFamily="34" charset="-122"/>
                <a:ea typeface="Microsoft YaHei" panose="020B0503020204020204" pitchFamily="34" charset="-122"/>
                <a:sym typeface="+mn-ea"/>
              </a:rPr>
              <a:t> shell </a:t>
            </a:r>
            <a:r>
              <a:rPr lang="en-US" sz="2400" dirty="0" err="1">
                <a:solidFill>
                  <a:schemeClr val="bg1"/>
                </a:solidFill>
                <a:latin typeface="Microsoft YaHei" panose="020B0503020204020204" pitchFamily="34" charset="-122"/>
                <a:ea typeface="Microsoft YaHei" panose="020B0503020204020204" pitchFamily="34" charset="-122"/>
                <a:sym typeface="+mn-ea"/>
              </a:rPr>
              <a:t>sẽ</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tự</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điền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nốt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phần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còn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lại</a:t>
            </a:r>
            <a:r>
              <a:rPr lang="en-US" sz="2400" dirty="0">
                <a:solidFill>
                  <a:schemeClr val="bg1"/>
                </a:solidFill>
                <a:latin typeface="Microsoft YaHei" panose="020B0503020204020204" pitchFamily="34" charset="-122"/>
                <a:ea typeface="Microsoft YaHei" panose="020B0503020204020204" pitchFamily="34" charset="-122"/>
                <a:sym typeface="+mn-ea"/>
              </a:rPr>
              <a:t>.</a:t>
            </a:r>
            <a:endParaRPr lang="en-US" sz="2400" dirty="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endParaRPr lang="en-US" altLang="zh-HK" sz="24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862" name="组合 1638"/>
          <p:cNvGrpSpPr/>
          <p:nvPr/>
        </p:nvGrpSpPr>
        <p:grpSpPr bwMode="auto">
          <a:xfrm>
            <a:off x="2360295" y="768350"/>
            <a:ext cx="681355" cy="541655"/>
            <a:chOff x="0" y="0"/>
            <a:chExt cx="709986" cy="558307"/>
          </a:xfrm>
          <a:solidFill>
            <a:schemeClr val="bg1"/>
          </a:solidFill>
        </p:grpSpPr>
        <p:sp>
          <p:nvSpPr>
            <p:cNvPr id="863" name="Freeform 542"/>
            <p:cNvSpPr>
              <a:spLocks noChangeArrowheads="1"/>
            </p:cNvSpPr>
            <p:nvPr/>
          </p:nvSpPr>
          <p:spPr bwMode="auto">
            <a:xfrm>
              <a:off x="0" y="0"/>
              <a:ext cx="311564" cy="310171"/>
            </a:xfrm>
            <a:custGeom>
              <a:avLst/>
              <a:gdLst>
                <a:gd name="T0" fmla="*/ 2147483647 w 163"/>
                <a:gd name="T1" fmla="*/ 2147483647 h 163"/>
                <a:gd name="T2" fmla="*/ 2147483647 w 163"/>
                <a:gd name="T3" fmla="*/ 2147483647 h 163"/>
                <a:gd name="T4" fmla="*/ 2147483647 w 163"/>
                <a:gd name="T5" fmla="*/ 2147483647 h 163"/>
                <a:gd name="T6" fmla="*/ 2147483647 w 163"/>
                <a:gd name="T7" fmla="*/ 2147483647 h 163"/>
                <a:gd name="T8" fmla="*/ 2147483647 w 163"/>
                <a:gd name="T9" fmla="*/ 2147483647 h 163"/>
                <a:gd name="T10" fmla="*/ 2147483647 w 163"/>
                <a:gd name="T11" fmla="*/ 2147483647 h 163"/>
                <a:gd name="T12" fmla="*/ 2147483647 w 163"/>
                <a:gd name="T13" fmla="*/ 2147483647 h 163"/>
                <a:gd name="T14" fmla="*/ 2147483647 w 163"/>
                <a:gd name="T15" fmla="*/ 2147483647 h 163"/>
                <a:gd name="T16" fmla="*/ 2147483647 w 163"/>
                <a:gd name="T17" fmla="*/ 2147483647 h 163"/>
                <a:gd name="T18" fmla="*/ 2147483647 w 163"/>
                <a:gd name="T19" fmla="*/ 2147483647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
                <a:gd name="T31" fmla="*/ 0 h 163"/>
                <a:gd name="T32" fmla="*/ 163 w 163"/>
                <a:gd name="T33" fmla="*/ 163 h 1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 h="163">
                  <a:moveTo>
                    <a:pt x="48" y="14"/>
                  </a:moveTo>
                  <a:cubicBezTo>
                    <a:pt x="92" y="58"/>
                    <a:pt x="92" y="58"/>
                    <a:pt x="92" y="58"/>
                  </a:cubicBezTo>
                  <a:cubicBezTo>
                    <a:pt x="97" y="63"/>
                    <a:pt x="97" y="72"/>
                    <a:pt x="92" y="77"/>
                  </a:cubicBezTo>
                  <a:cubicBezTo>
                    <a:pt x="77" y="91"/>
                    <a:pt x="77" y="91"/>
                    <a:pt x="77" y="91"/>
                  </a:cubicBezTo>
                  <a:cubicBezTo>
                    <a:pt x="72" y="96"/>
                    <a:pt x="64" y="96"/>
                    <a:pt x="58" y="91"/>
                  </a:cubicBezTo>
                  <a:cubicBezTo>
                    <a:pt x="14" y="47"/>
                    <a:pt x="14" y="47"/>
                    <a:pt x="14" y="47"/>
                  </a:cubicBezTo>
                  <a:cubicBezTo>
                    <a:pt x="0" y="75"/>
                    <a:pt x="5" y="110"/>
                    <a:pt x="28" y="134"/>
                  </a:cubicBezTo>
                  <a:cubicBezTo>
                    <a:pt x="58" y="163"/>
                    <a:pt x="105" y="163"/>
                    <a:pt x="134" y="134"/>
                  </a:cubicBezTo>
                  <a:cubicBezTo>
                    <a:pt x="163" y="104"/>
                    <a:pt x="163" y="57"/>
                    <a:pt x="134" y="28"/>
                  </a:cubicBezTo>
                  <a:cubicBezTo>
                    <a:pt x="111" y="5"/>
                    <a:pt x="76" y="0"/>
                    <a:pt x="48" y="14"/>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4" name="Freeform 543"/>
            <p:cNvSpPr>
              <a:spLocks noEditPoints="1" noChangeArrowheads="1"/>
            </p:cNvSpPr>
            <p:nvPr/>
          </p:nvSpPr>
          <p:spPr bwMode="auto">
            <a:xfrm>
              <a:off x="198268" y="195501"/>
              <a:ext cx="362546" cy="362806"/>
            </a:xfrm>
            <a:custGeom>
              <a:avLst/>
              <a:gdLst>
                <a:gd name="T0" fmla="*/ 2147483647 w 190"/>
                <a:gd name="T1" fmla="*/ 2147483647 h 190"/>
                <a:gd name="T2" fmla="*/ 0 w 190"/>
                <a:gd name="T3" fmla="*/ 2147483647 h 190"/>
                <a:gd name="T4" fmla="*/ 2147483647 w 190"/>
                <a:gd name="T5" fmla="*/ 2147483647 h 190"/>
                <a:gd name="T6" fmla="*/ 2147483647 w 190"/>
                <a:gd name="T7" fmla="*/ 2147483647 h 190"/>
                <a:gd name="T8" fmla="*/ 2147483647 w 190"/>
                <a:gd name="T9" fmla="*/ 2147483647 h 190"/>
                <a:gd name="T10" fmla="*/ 2147483647 w 190"/>
                <a:gd name="T11" fmla="*/ 2147483647 h 190"/>
                <a:gd name="T12" fmla="*/ 2147483647 w 190"/>
                <a:gd name="T13" fmla="*/ 0 h 190"/>
                <a:gd name="T14" fmla="*/ 2147483647 w 190"/>
                <a:gd name="T15" fmla="*/ 2147483647 h 190"/>
                <a:gd name="T16" fmla="*/ 2147483647 w 190"/>
                <a:gd name="T17" fmla="*/ 2147483647 h 190"/>
                <a:gd name="T18" fmla="*/ 2147483647 w 190"/>
                <a:gd name="T19" fmla="*/ 2147483647 h 190"/>
                <a:gd name="T20" fmla="*/ 2147483647 w 190"/>
                <a:gd name="T21" fmla="*/ 2147483647 h 190"/>
                <a:gd name="T22" fmla="*/ 2147483647 w 190"/>
                <a:gd name="T23" fmla="*/ 2147483647 h 190"/>
                <a:gd name="T24" fmla="*/ 2147483647 w 190"/>
                <a:gd name="T25" fmla="*/ 2147483647 h 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0"/>
                <a:gd name="T40" fmla="*/ 0 h 190"/>
                <a:gd name="T41" fmla="*/ 190 w 190"/>
                <a:gd name="T42" fmla="*/ 190 h 1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0" h="190">
                  <a:moveTo>
                    <a:pt x="30" y="31"/>
                  </a:moveTo>
                  <a:cubicBezTo>
                    <a:pt x="21" y="39"/>
                    <a:pt x="11" y="46"/>
                    <a:pt x="0" y="49"/>
                  </a:cubicBezTo>
                  <a:cubicBezTo>
                    <a:pt x="138" y="188"/>
                    <a:pt x="138" y="188"/>
                    <a:pt x="138" y="188"/>
                  </a:cubicBezTo>
                  <a:cubicBezTo>
                    <a:pt x="141" y="190"/>
                    <a:pt x="145" y="190"/>
                    <a:pt x="148" y="188"/>
                  </a:cubicBezTo>
                  <a:cubicBezTo>
                    <a:pt x="187" y="148"/>
                    <a:pt x="187" y="148"/>
                    <a:pt x="187" y="148"/>
                  </a:cubicBezTo>
                  <a:cubicBezTo>
                    <a:pt x="190" y="146"/>
                    <a:pt x="190" y="141"/>
                    <a:pt x="187" y="139"/>
                  </a:cubicBezTo>
                  <a:cubicBezTo>
                    <a:pt x="48" y="0"/>
                    <a:pt x="48" y="0"/>
                    <a:pt x="48" y="0"/>
                  </a:cubicBezTo>
                  <a:cubicBezTo>
                    <a:pt x="45" y="11"/>
                    <a:pt x="39" y="22"/>
                    <a:pt x="30" y="31"/>
                  </a:cubicBezTo>
                  <a:close/>
                  <a:moveTo>
                    <a:pt x="156" y="157"/>
                  </a:moveTo>
                  <a:cubicBezTo>
                    <a:pt x="153" y="160"/>
                    <a:pt x="147" y="160"/>
                    <a:pt x="143" y="157"/>
                  </a:cubicBezTo>
                  <a:cubicBezTo>
                    <a:pt x="139" y="153"/>
                    <a:pt x="139" y="147"/>
                    <a:pt x="143" y="143"/>
                  </a:cubicBezTo>
                  <a:cubicBezTo>
                    <a:pt x="147" y="140"/>
                    <a:pt x="153" y="140"/>
                    <a:pt x="156" y="143"/>
                  </a:cubicBezTo>
                  <a:cubicBezTo>
                    <a:pt x="160" y="147"/>
                    <a:pt x="160" y="153"/>
                    <a:pt x="156" y="15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5" name="Freeform 544"/>
            <p:cNvSpPr>
              <a:spLocks noEditPoints="1" noChangeArrowheads="1"/>
            </p:cNvSpPr>
            <p:nvPr/>
          </p:nvSpPr>
          <p:spPr bwMode="auto">
            <a:xfrm>
              <a:off x="219038" y="216180"/>
              <a:ext cx="330446" cy="332727"/>
            </a:xfrm>
            <a:custGeom>
              <a:avLst/>
              <a:gdLst>
                <a:gd name="T0" fmla="*/ 2147483647 w 173"/>
                <a:gd name="T1" fmla="*/ 2147483647 h 174"/>
                <a:gd name="T2" fmla="*/ 2147483647 w 173"/>
                <a:gd name="T3" fmla="*/ 2147483647 h 174"/>
                <a:gd name="T4" fmla="*/ 2147483647 w 173"/>
                <a:gd name="T5" fmla="*/ 0 h 174"/>
                <a:gd name="T6" fmla="*/ 2147483647 w 173"/>
                <a:gd name="T7" fmla="*/ 2147483647 h 174"/>
                <a:gd name="T8" fmla="*/ 0 w 173"/>
                <a:gd name="T9" fmla="*/ 2147483647 h 174"/>
                <a:gd name="T10" fmla="*/ 2147483647 w 173"/>
                <a:gd name="T11" fmla="*/ 2147483647 h 174"/>
                <a:gd name="T12" fmla="*/ 2147483647 w 173"/>
                <a:gd name="T13" fmla="*/ 2147483647 h 174"/>
                <a:gd name="T14" fmla="*/ 2147483647 w 173"/>
                <a:gd name="T15" fmla="*/ 2147483647 h 174"/>
                <a:gd name="T16" fmla="*/ 2147483647 w 173"/>
                <a:gd name="T17" fmla="*/ 2147483647 h 174"/>
                <a:gd name="T18" fmla="*/ 2147483647 w 173"/>
                <a:gd name="T19" fmla="*/ 2147483647 h 174"/>
                <a:gd name="T20" fmla="*/ 2147483647 w 173"/>
                <a:gd name="T21" fmla="*/ 2147483647 h 1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3"/>
                <a:gd name="T34" fmla="*/ 0 h 174"/>
                <a:gd name="T35" fmla="*/ 173 w 173"/>
                <a:gd name="T36" fmla="*/ 174 h 1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3" h="174">
                  <a:moveTo>
                    <a:pt x="140" y="174"/>
                  </a:moveTo>
                  <a:cubicBezTo>
                    <a:pt x="173" y="140"/>
                    <a:pt x="173" y="140"/>
                    <a:pt x="173" y="140"/>
                  </a:cubicBezTo>
                  <a:cubicBezTo>
                    <a:pt x="33" y="0"/>
                    <a:pt x="33" y="0"/>
                    <a:pt x="33" y="0"/>
                  </a:cubicBezTo>
                  <a:cubicBezTo>
                    <a:pt x="29" y="7"/>
                    <a:pt x="25" y="14"/>
                    <a:pt x="19" y="20"/>
                  </a:cubicBezTo>
                  <a:cubicBezTo>
                    <a:pt x="13" y="25"/>
                    <a:pt x="7" y="30"/>
                    <a:pt x="0" y="33"/>
                  </a:cubicBezTo>
                  <a:lnTo>
                    <a:pt x="140" y="174"/>
                  </a:lnTo>
                  <a:close/>
                  <a:moveTo>
                    <a:pt x="132" y="132"/>
                  </a:moveTo>
                  <a:cubicBezTo>
                    <a:pt x="136" y="129"/>
                    <a:pt x="142" y="129"/>
                    <a:pt x="145" y="132"/>
                  </a:cubicBezTo>
                  <a:cubicBezTo>
                    <a:pt x="149" y="136"/>
                    <a:pt x="149" y="142"/>
                    <a:pt x="145" y="146"/>
                  </a:cubicBezTo>
                  <a:cubicBezTo>
                    <a:pt x="142" y="149"/>
                    <a:pt x="136" y="149"/>
                    <a:pt x="132" y="146"/>
                  </a:cubicBezTo>
                  <a:cubicBezTo>
                    <a:pt x="128" y="142"/>
                    <a:pt x="128" y="136"/>
                    <a:pt x="132" y="132"/>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6" name="Freeform 545"/>
            <p:cNvSpPr>
              <a:spLocks noEditPoints="1" noChangeArrowheads="1"/>
            </p:cNvSpPr>
            <p:nvPr/>
          </p:nvSpPr>
          <p:spPr bwMode="auto">
            <a:xfrm>
              <a:off x="254916" y="251896"/>
              <a:ext cx="200156" cy="203021"/>
            </a:xfrm>
            <a:custGeom>
              <a:avLst/>
              <a:gdLst>
                <a:gd name="T0" fmla="*/ 2147483647 w 250"/>
                <a:gd name="T1" fmla="*/ 0 h 253"/>
                <a:gd name="T2" fmla="*/ 2147483647 w 250"/>
                <a:gd name="T3" fmla="*/ 2147483647 h 253"/>
                <a:gd name="T4" fmla="*/ 2147483647 w 250"/>
                <a:gd name="T5" fmla="*/ 2147483647 h 253"/>
                <a:gd name="T6" fmla="*/ 2147483647 w 250"/>
                <a:gd name="T7" fmla="*/ 2147483647 h 253"/>
                <a:gd name="T8" fmla="*/ 2147483647 w 250"/>
                <a:gd name="T9" fmla="*/ 0 h 253"/>
                <a:gd name="T10" fmla="*/ 0 w 250"/>
                <a:gd name="T11" fmla="*/ 2147483647 h 253"/>
                <a:gd name="T12" fmla="*/ 2147483647 w 250"/>
                <a:gd name="T13" fmla="*/ 2147483647 h 253"/>
                <a:gd name="T14" fmla="*/ 2147483647 w 250"/>
                <a:gd name="T15" fmla="*/ 2147483647 h 253"/>
                <a:gd name="T16" fmla="*/ 2147483647 w 250"/>
                <a:gd name="T17" fmla="*/ 2147483647 h 253"/>
                <a:gd name="T18" fmla="*/ 0 w 250"/>
                <a:gd name="T19" fmla="*/ 2147483647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253"/>
                <a:gd name="T32" fmla="*/ 250 w 250"/>
                <a:gd name="T33" fmla="*/ 253 h 2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253">
                  <a:moveTo>
                    <a:pt x="115" y="0"/>
                  </a:moveTo>
                  <a:lnTo>
                    <a:pt x="96" y="19"/>
                  </a:lnTo>
                  <a:lnTo>
                    <a:pt x="234" y="156"/>
                  </a:lnTo>
                  <a:lnTo>
                    <a:pt x="250" y="137"/>
                  </a:lnTo>
                  <a:lnTo>
                    <a:pt x="115" y="0"/>
                  </a:lnTo>
                  <a:close/>
                  <a:moveTo>
                    <a:pt x="0" y="116"/>
                  </a:moveTo>
                  <a:lnTo>
                    <a:pt x="134" y="253"/>
                  </a:lnTo>
                  <a:lnTo>
                    <a:pt x="153" y="234"/>
                  </a:lnTo>
                  <a:lnTo>
                    <a:pt x="18" y="97"/>
                  </a:lnTo>
                  <a:lnTo>
                    <a:pt x="0" y="116"/>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7" name="Freeform 546"/>
            <p:cNvSpPr>
              <a:spLocks noChangeArrowheads="1"/>
            </p:cNvSpPr>
            <p:nvPr/>
          </p:nvSpPr>
          <p:spPr bwMode="auto">
            <a:xfrm>
              <a:off x="268133" y="266934"/>
              <a:ext cx="175609" cy="172943"/>
            </a:xfrm>
            <a:custGeom>
              <a:avLst/>
              <a:gdLst>
                <a:gd name="T0" fmla="*/ 0 w 216"/>
                <a:gd name="T1" fmla="*/ 2147483647 h 215"/>
                <a:gd name="T2" fmla="*/ 2147483647 w 216"/>
                <a:gd name="T3" fmla="*/ 2147483647 h 215"/>
                <a:gd name="T4" fmla="*/ 2147483647 w 216"/>
                <a:gd name="T5" fmla="*/ 2147483647 h 215"/>
                <a:gd name="T6" fmla="*/ 2147483647 w 216"/>
                <a:gd name="T7" fmla="*/ 0 h 215"/>
                <a:gd name="T8" fmla="*/ 0 w 216"/>
                <a:gd name="T9" fmla="*/ 2147483647 h 215"/>
                <a:gd name="T10" fmla="*/ 0 60000 65536"/>
                <a:gd name="T11" fmla="*/ 0 60000 65536"/>
                <a:gd name="T12" fmla="*/ 0 60000 65536"/>
                <a:gd name="T13" fmla="*/ 0 60000 65536"/>
                <a:gd name="T14" fmla="*/ 0 60000 65536"/>
                <a:gd name="T15" fmla="*/ 0 w 216"/>
                <a:gd name="T16" fmla="*/ 0 h 215"/>
                <a:gd name="T17" fmla="*/ 216 w 216"/>
                <a:gd name="T18" fmla="*/ 215 h 215"/>
              </a:gdLst>
              <a:ahLst/>
              <a:cxnLst>
                <a:cxn ang="T10">
                  <a:pos x="T0" y="T1"/>
                </a:cxn>
                <a:cxn ang="T11">
                  <a:pos x="T2" y="T3"/>
                </a:cxn>
                <a:cxn ang="T12">
                  <a:pos x="T4" y="T5"/>
                </a:cxn>
                <a:cxn ang="T13">
                  <a:pos x="T6" y="T7"/>
                </a:cxn>
                <a:cxn ang="T14">
                  <a:pos x="T8" y="T9"/>
                </a:cxn>
              </a:cxnLst>
              <a:rect l="T15" t="T16" r="T17" b="T18"/>
              <a:pathLst>
                <a:path w="216" h="215">
                  <a:moveTo>
                    <a:pt x="0" y="78"/>
                  </a:moveTo>
                  <a:lnTo>
                    <a:pt x="135" y="215"/>
                  </a:lnTo>
                  <a:lnTo>
                    <a:pt x="216" y="137"/>
                  </a:lnTo>
                  <a:lnTo>
                    <a:pt x="78" y="0"/>
                  </a:lnTo>
                  <a:lnTo>
                    <a:pt x="0" y="78"/>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8" name="Freeform 547"/>
            <p:cNvSpPr>
              <a:spLocks noChangeArrowheads="1"/>
            </p:cNvSpPr>
            <p:nvPr/>
          </p:nvSpPr>
          <p:spPr bwMode="auto">
            <a:xfrm>
              <a:off x="398424" y="0"/>
              <a:ext cx="311562" cy="310171"/>
            </a:xfrm>
            <a:custGeom>
              <a:avLst/>
              <a:gdLst>
                <a:gd name="T0" fmla="*/ 2147483647 w 163"/>
                <a:gd name="T1" fmla="*/ 2147483647 h 163"/>
                <a:gd name="T2" fmla="*/ 2147483647 w 163"/>
                <a:gd name="T3" fmla="*/ 2147483647 h 163"/>
                <a:gd name="T4" fmla="*/ 2147483647 w 163"/>
                <a:gd name="T5" fmla="*/ 2147483647 h 163"/>
                <a:gd name="T6" fmla="*/ 2147483647 w 163"/>
                <a:gd name="T7" fmla="*/ 2147483647 h 163"/>
                <a:gd name="T8" fmla="*/ 2147483647 w 163"/>
                <a:gd name="T9" fmla="*/ 2147483647 h 163"/>
                <a:gd name="T10" fmla="*/ 2147483647 w 163"/>
                <a:gd name="T11" fmla="*/ 2147483647 h 163"/>
                <a:gd name="T12" fmla="*/ 2147483647 w 163"/>
                <a:gd name="T13" fmla="*/ 2147483647 h 163"/>
                <a:gd name="T14" fmla="*/ 2147483647 w 163"/>
                <a:gd name="T15" fmla="*/ 2147483647 h 163"/>
                <a:gd name="T16" fmla="*/ 2147483647 w 163"/>
                <a:gd name="T17" fmla="*/ 2147483647 h 163"/>
                <a:gd name="T18" fmla="*/ 2147483647 w 163"/>
                <a:gd name="T19" fmla="*/ 2147483647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
                <a:gd name="T31" fmla="*/ 0 h 163"/>
                <a:gd name="T32" fmla="*/ 163 w 163"/>
                <a:gd name="T33" fmla="*/ 163 h 1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 h="163">
                  <a:moveTo>
                    <a:pt x="149" y="47"/>
                  </a:moveTo>
                  <a:cubicBezTo>
                    <a:pt x="105" y="91"/>
                    <a:pt x="105" y="91"/>
                    <a:pt x="105" y="91"/>
                  </a:cubicBezTo>
                  <a:cubicBezTo>
                    <a:pt x="100" y="96"/>
                    <a:pt x="91" y="96"/>
                    <a:pt x="86" y="91"/>
                  </a:cubicBezTo>
                  <a:cubicBezTo>
                    <a:pt x="72" y="77"/>
                    <a:pt x="72" y="77"/>
                    <a:pt x="72" y="77"/>
                  </a:cubicBezTo>
                  <a:cubicBezTo>
                    <a:pt x="66" y="72"/>
                    <a:pt x="66" y="63"/>
                    <a:pt x="72" y="58"/>
                  </a:cubicBezTo>
                  <a:cubicBezTo>
                    <a:pt x="115" y="14"/>
                    <a:pt x="115" y="14"/>
                    <a:pt x="115" y="14"/>
                  </a:cubicBezTo>
                  <a:cubicBezTo>
                    <a:pt x="87" y="0"/>
                    <a:pt x="52" y="5"/>
                    <a:pt x="29" y="28"/>
                  </a:cubicBezTo>
                  <a:cubicBezTo>
                    <a:pt x="0" y="57"/>
                    <a:pt x="0" y="104"/>
                    <a:pt x="29" y="134"/>
                  </a:cubicBezTo>
                  <a:cubicBezTo>
                    <a:pt x="58" y="163"/>
                    <a:pt x="106" y="163"/>
                    <a:pt x="135" y="134"/>
                  </a:cubicBezTo>
                  <a:cubicBezTo>
                    <a:pt x="158" y="110"/>
                    <a:pt x="163" y="75"/>
                    <a:pt x="149" y="4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9" name="Freeform 548"/>
            <p:cNvSpPr>
              <a:spLocks noEditPoints="1" noChangeArrowheads="1"/>
            </p:cNvSpPr>
            <p:nvPr/>
          </p:nvSpPr>
          <p:spPr bwMode="auto">
            <a:xfrm>
              <a:off x="149173" y="195501"/>
              <a:ext cx="364434" cy="362806"/>
            </a:xfrm>
            <a:custGeom>
              <a:avLst/>
              <a:gdLst>
                <a:gd name="T0" fmla="*/ 2147483647 w 191"/>
                <a:gd name="T1" fmla="*/ 2147483647 h 190"/>
                <a:gd name="T2" fmla="*/ 2147483647 w 191"/>
                <a:gd name="T3" fmla="*/ 0 h 190"/>
                <a:gd name="T4" fmla="*/ 2147483647 w 191"/>
                <a:gd name="T5" fmla="*/ 2147483647 h 190"/>
                <a:gd name="T6" fmla="*/ 2147483647 w 191"/>
                <a:gd name="T7" fmla="*/ 2147483647 h 190"/>
                <a:gd name="T8" fmla="*/ 2147483647 w 191"/>
                <a:gd name="T9" fmla="*/ 2147483647 h 190"/>
                <a:gd name="T10" fmla="*/ 2147483647 w 191"/>
                <a:gd name="T11" fmla="*/ 2147483647 h 190"/>
                <a:gd name="T12" fmla="*/ 2147483647 w 191"/>
                <a:gd name="T13" fmla="*/ 2147483647 h 190"/>
                <a:gd name="T14" fmla="*/ 2147483647 w 191"/>
                <a:gd name="T15" fmla="*/ 2147483647 h 190"/>
                <a:gd name="T16" fmla="*/ 2147483647 w 191"/>
                <a:gd name="T17" fmla="*/ 2147483647 h 190"/>
                <a:gd name="T18" fmla="*/ 2147483647 w 191"/>
                <a:gd name="T19" fmla="*/ 2147483647 h 190"/>
                <a:gd name="T20" fmla="*/ 2147483647 w 191"/>
                <a:gd name="T21" fmla="*/ 2147483647 h 190"/>
                <a:gd name="T22" fmla="*/ 2147483647 w 191"/>
                <a:gd name="T23" fmla="*/ 2147483647 h 190"/>
                <a:gd name="T24" fmla="*/ 2147483647 w 191"/>
                <a:gd name="T25" fmla="*/ 2147483647 h 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1"/>
                <a:gd name="T40" fmla="*/ 0 h 190"/>
                <a:gd name="T41" fmla="*/ 191 w 191"/>
                <a:gd name="T42" fmla="*/ 190 h 1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1" h="190">
                  <a:moveTo>
                    <a:pt x="160" y="31"/>
                  </a:moveTo>
                  <a:cubicBezTo>
                    <a:pt x="151" y="22"/>
                    <a:pt x="145" y="11"/>
                    <a:pt x="142" y="0"/>
                  </a:cubicBezTo>
                  <a:cubicBezTo>
                    <a:pt x="3" y="139"/>
                    <a:pt x="3" y="139"/>
                    <a:pt x="3" y="139"/>
                  </a:cubicBezTo>
                  <a:cubicBezTo>
                    <a:pt x="0" y="141"/>
                    <a:pt x="0" y="146"/>
                    <a:pt x="3" y="148"/>
                  </a:cubicBezTo>
                  <a:cubicBezTo>
                    <a:pt x="42" y="188"/>
                    <a:pt x="42" y="188"/>
                    <a:pt x="42" y="188"/>
                  </a:cubicBezTo>
                  <a:cubicBezTo>
                    <a:pt x="45" y="190"/>
                    <a:pt x="49" y="190"/>
                    <a:pt x="52" y="188"/>
                  </a:cubicBezTo>
                  <a:cubicBezTo>
                    <a:pt x="191" y="49"/>
                    <a:pt x="191" y="49"/>
                    <a:pt x="191" y="49"/>
                  </a:cubicBezTo>
                  <a:cubicBezTo>
                    <a:pt x="179" y="46"/>
                    <a:pt x="169" y="39"/>
                    <a:pt x="160" y="31"/>
                  </a:cubicBezTo>
                  <a:close/>
                  <a:moveTo>
                    <a:pt x="34" y="157"/>
                  </a:moveTo>
                  <a:cubicBezTo>
                    <a:pt x="30" y="153"/>
                    <a:pt x="30" y="147"/>
                    <a:pt x="34" y="143"/>
                  </a:cubicBezTo>
                  <a:cubicBezTo>
                    <a:pt x="38" y="140"/>
                    <a:pt x="44" y="140"/>
                    <a:pt x="47" y="143"/>
                  </a:cubicBezTo>
                  <a:cubicBezTo>
                    <a:pt x="51" y="147"/>
                    <a:pt x="51" y="153"/>
                    <a:pt x="47" y="157"/>
                  </a:cubicBezTo>
                  <a:cubicBezTo>
                    <a:pt x="44" y="160"/>
                    <a:pt x="38" y="160"/>
                    <a:pt x="34" y="15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0" name="Freeform 549"/>
            <p:cNvSpPr>
              <a:spLocks noEditPoints="1" noChangeArrowheads="1"/>
            </p:cNvSpPr>
            <p:nvPr/>
          </p:nvSpPr>
          <p:spPr bwMode="auto">
            <a:xfrm>
              <a:off x="160503" y="216180"/>
              <a:ext cx="332334" cy="332727"/>
            </a:xfrm>
            <a:custGeom>
              <a:avLst/>
              <a:gdLst>
                <a:gd name="T0" fmla="*/ 0 w 174"/>
                <a:gd name="T1" fmla="*/ 2147483647 h 174"/>
                <a:gd name="T2" fmla="*/ 2147483647 w 174"/>
                <a:gd name="T3" fmla="*/ 2147483647 h 174"/>
                <a:gd name="T4" fmla="*/ 2147483647 w 174"/>
                <a:gd name="T5" fmla="*/ 2147483647 h 174"/>
                <a:gd name="T6" fmla="*/ 2147483647 w 174"/>
                <a:gd name="T7" fmla="*/ 2147483647 h 174"/>
                <a:gd name="T8" fmla="*/ 2147483647 w 174"/>
                <a:gd name="T9" fmla="*/ 0 h 174"/>
                <a:gd name="T10" fmla="*/ 0 w 174"/>
                <a:gd name="T11" fmla="*/ 2147483647 h 174"/>
                <a:gd name="T12" fmla="*/ 2147483647 w 174"/>
                <a:gd name="T13" fmla="*/ 2147483647 h 174"/>
                <a:gd name="T14" fmla="*/ 2147483647 w 174"/>
                <a:gd name="T15" fmla="*/ 2147483647 h 174"/>
                <a:gd name="T16" fmla="*/ 2147483647 w 174"/>
                <a:gd name="T17" fmla="*/ 2147483647 h 174"/>
                <a:gd name="T18" fmla="*/ 2147483647 w 174"/>
                <a:gd name="T19" fmla="*/ 2147483647 h 174"/>
                <a:gd name="T20" fmla="*/ 2147483647 w 174"/>
                <a:gd name="T21" fmla="*/ 2147483647 h 1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4"/>
                <a:gd name="T34" fmla="*/ 0 h 174"/>
                <a:gd name="T35" fmla="*/ 174 w 174"/>
                <a:gd name="T36" fmla="*/ 174 h 1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4" h="174">
                  <a:moveTo>
                    <a:pt x="0" y="140"/>
                  </a:moveTo>
                  <a:cubicBezTo>
                    <a:pt x="33" y="174"/>
                    <a:pt x="33" y="174"/>
                    <a:pt x="33" y="174"/>
                  </a:cubicBezTo>
                  <a:cubicBezTo>
                    <a:pt x="174" y="33"/>
                    <a:pt x="174" y="33"/>
                    <a:pt x="174" y="33"/>
                  </a:cubicBezTo>
                  <a:cubicBezTo>
                    <a:pt x="167" y="30"/>
                    <a:pt x="160" y="25"/>
                    <a:pt x="154" y="20"/>
                  </a:cubicBezTo>
                  <a:cubicBezTo>
                    <a:pt x="148" y="14"/>
                    <a:pt x="144" y="7"/>
                    <a:pt x="140" y="0"/>
                  </a:cubicBezTo>
                  <a:lnTo>
                    <a:pt x="0" y="140"/>
                  </a:lnTo>
                  <a:close/>
                  <a:moveTo>
                    <a:pt x="41" y="132"/>
                  </a:moveTo>
                  <a:cubicBezTo>
                    <a:pt x="45" y="136"/>
                    <a:pt x="45" y="142"/>
                    <a:pt x="41" y="146"/>
                  </a:cubicBezTo>
                  <a:cubicBezTo>
                    <a:pt x="38" y="149"/>
                    <a:pt x="32" y="149"/>
                    <a:pt x="28" y="146"/>
                  </a:cubicBezTo>
                  <a:cubicBezTo>
                    <a:pt x="24" y="142"/>
                    <a:pt x="24" y="136"/>
                    <a:pt x="28" y="132"/>
                  </a:cubicBezTo>
                  <a:cubicBezTo>
                    <a:pt x="32" y="129"/>
                    <a:pt x="38" y="129"/>
                    <a:pt x="41" y="132"/>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1" name="Freeform 550"/>
            <p:cNvSpPr>
              <a:spLocks noChangeArrowheads="1"/>
            </p:cNvSpPr>
            <p:nvPr/>
          </p:nvSpPr>
          <p:spPr bwMode="auto">
            <a:xfrm>
              <a:off x="198268" y="195501"/>
              <a:ext cx="107630" cy="107150"/>
            </a:xfrm>
            <a:custGeom>
              <a:avLst/>
              <a:gdLst>
                <a:gd name="T0" fmla="*/ 2147483647 w 56"/>
                <a:gd name="T1" fmla="*/ 0 h 56"/>
                <a:gd name="T2" fmla="*/ 2147483647 w 56"/>
                <a:gd name="T3" fmla="*/ 2147483647 h 56"/>
                <a:gd name="T4" fmla="*/ 0 w 56"/>
                <a:gd name="T5" fmla="*/ 2147483647 h 56"/>
                <a:gd name="T6" fmla="*/ 2147483647 w 56"/>
                <a:gd name="T7" fmla="*/ 2147483647 h 56"/>
                <a:gd name="T8" fmla="*/ 2147483647 w 56"/>
                <a:gd name="T9" fmla="*/ 2147483647 h 56"/>
                <a:gd name="T10" fmla="*/ 2147483647 w 56"/>
                <a:gd name="T11" fmla="*/ 2147483647 h 56"/>
                <a:gd name="T12" fmla="*/ 2147483647 w 56"/>
                <a:gd name="T13" fmla="*/ 0 h 56"/>
                <a:gd name="T14" fmla="*/ 0 60000 65536"/>
                <a:gd name="T15" fmla="*/ 0 60000 65536"/>
                <a:gd name="T16" fmla="*/ 0 60000 65536"/>
                <a:gd name="T17" fmla="*/ 0 60000 65536"/>
                <a:gd name="T18" fmla="*/ 0 60000 65536"/>
                <a:gd name="T19" fmla="*/ 0 60000 65536"/>
                <a:gd name="T20" fmla="*/ 0 60000 65536"/>
                <a:gd name="T21" fmla="*/ 0 w 56"/>
                <a:gd name="T22" fmla="*/ 0 h 56"/>
                <a:gd name="T23" fmla="*/ 56 w 56"/>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56">
                  <a:moveTo>
                    <a:pt x="48" y="0"/>
                  </a:moveTo>
                  <a:cubicBezTo>
                    <a:pt x="45" y="11"/>
                    <a:pt x="39" y="22"/>
                    <a:pt x="30" y="31"/>
                  </a:cubicBezTo>
                  <a:cubicBezTo>
                    <a:pt x="21" y="39"/>
                    <a:pt x="11" y="46"/>
                    <a:pt x="0" y="49"/>
                  </a:cubicBezTo>
                  <a:cubicBezTo>
                    <a:pt x="7" y="56"/>
                    <a:pt x="7" y="56"/>
                    <a:pt x="7" y="56"/>
                  </a:cubicBezTo>
                  <a:cubicBezTo>
                    <a:pt x="18" y="53"/>
                    <a:pt x="28" y="47"/>
                    <a:pt x="37" y="38"/>
                  </a:cubicBezTo>
                  <a:cubicBezTo>
                    <a:pt x="46" y="29"/>
                    <a:pt x="52" y="18"/>
                    <a:pt x="56" y="7"/>
                  </a:cubicBezTo>
                  <a:lnTo>
                    <a:pt x="48"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2" name="Freeform 551"/>
            <p:cNvSpPr>
              <a:spLocks noChangeArrowheads="1"/>
            </p:cNvSpPr>
            <p:nvPr/>
          </p:nvSpPr>
          <p:spPr bwMode="auto">
            <a:xfrm>
              <a:off x="219038" y="216180"/>
              <a:ext cx="77419" cy="78952"/>
            </a:xfrm>
            <a:custGeom>
              <a:avLst/>
              <a:gdLst>
                <a:gd name="T0" fmla="*/ 2147483647 w 40"/>
                <a:gd name="T1" fmla="*/ 2147483647 h 41"/>
                <a:gd name="T2" fmla="*/ 2147483647 w 40"/>
                <a:gd name="T3" fmla="*/ 2147483647 h 41"/>
                <a:gd name="T4" fmla="*/ 0 w 40"/>
                <a:gd name="T5" fmla="*/ 2147483647 h 41"/>
                <a:gd name="T6" fmla="*/ 2147483647 w 40"/>
                <a:gd name="T7" fmla="*/ 2147483647 h 41"/>
                <a:gd name="T8" fmla="*/ 2147483647 w 40"/>
                <a:gd name="T9" fmla="*/ 2147483647 h 41"/>
                <a:gd name="T10" fmla="*/ 2147483647 w 40"/>
                <a:gd name="T11" fmla="*/ 2147483647 h 41"/>
                <a:gd name="T12" fmla="*/ 2147483647 w 40"/>
                <a:gd name="T13" fmla="*/ 0 h 41"/>
                <a:gd name="T14" fmla="*/ 2147483647 w 40"/>
                <a:gd name="T15" fmla="*/ 2147483647 h 41"/>
                <a:gd name="T16" fmla="*/ 2147483647 w 40"/>
                <a:gd name="T17" fmla="*/ 2147483647 h 41"/>
                <a:gd name="T18" fmla="*/ 2147483647 w 40"/>
                <a:gd name="T19" fmla="*/ 2147483647 h 41"/>
                <a:gd name="T20" fmla="*/ 2147483647 w 40"/>
                <a:gd name="T21" fmla="*/ 2147483647 h 41"/>
                <a:gd name="T22" fmla="*/ 2147483647 w 40"/>
                <a:gd name="T23" fmla="*/ 2147483647 h 41"/>
                <a:gd name="T24" fmla="*/ 2147483647 w 40"/>
                <a:gd name="T25" fmla="*/ 2147483647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41"/>
                <a:gd name="T41" fmla="*/ 40 w 40"/>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41">
                  <a:moveTo>
                    <a:pt x="15" y="23"/>
                  </a:moveTo>
                  <a:cubicBezTo>
                    <a:pt x="15" y="24"/>
                    <a:pt x="14" y="24"/>
                    <a:pt x="14" y="24"/>
                  </a:cubicBezTo>
                  <a:cubicBezTo>
                    <a:pt x="9" y="28"/>
                    <a:pt x="5" y="31"/>
                    <a:pt x="0" y="34"/>
                  </a:cubicBezTo>
                  <a:cubicBezTo>
                    <a:pt x="7" y="41"/>
                    <a:pt x="7" y="41"/>
                    <a:pt x="7" y="41"/>
                  </a:cubicBezTo>
                  <a:cubicBezTo>
                    <a:pt x="14" y="37"/>
                    <a:pt x="20" y="33"/>
                    <a:pt x="26" y="27"/>
                  </a:cubicBezTo>
                  <a:cubicBezTo>
                    <a:pt x="32" y="21"/>
                    <a:pt x="37" y="14"/>
                    <a:pt x="40" y="7"/>
                  </a:cubicBezTo>
                  <a:cubicBezTo>
                    <a:pt x="33" y="0"/>
                    <a:pt x="33" y="0"/>
                    <a:pt x="33" y="0"/>
                  </a:cubicBezTo>
                  <a:cubicBezTo>
                    <a:pt x="31" y="5"/>
                    <a:pt x="27" y="10"/>
                    <a:pt x="24" y="14"/>
                  </a:cubicBezTo>
                  <a:cubicBezTo>
                    <a:pt x="23" y="15"/>
                    <a:pt x="23" y="15"/>
                    <a:pt x="23" y="15"/>
                  </a:cubicBezTo>
                  <a:cubicBezTo>
                    <a:pt x="22" y="16"/>
                    <a:pt x="22" y="16"/>
                    <a:pt x="22" y="17"/>
                  </a:cubicBezTo>
                  <a:cubicBezTo>
                    <a:pt x="21" y="18"/>
                    <a:pt x="20" y="19"/>
                    <a:pt x="19" y="20"/>
                  </a:cubicBezTo>
                  <a:cubicBezTo>
                    <a:pt x="18" y="20"/>
                    <a:pt x="17" y="21"/>
                    <a:pt x="16" y="22"/>
                  </a:cubicBezTo>
                  <a:cubicBezTo>
                    <a:pt x="16" y="23"/>
                    <a:pt x="15" y="23"/>
                    <a:pt x="15" y="23"/>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3" name="Freeform 552"/>
            <p:cNvSpPr>
              <a:spLocks noChangeArrowheads="1"/>
            </p:cNvSpPr>
            <p:nvPr/>
          </p:nvSpPr>
          <p:spPr bwMode="auto">
            <a:xfrm>
              <a:off x="404088" y="195501"/>
              <a:ext cx="109519" cy="107150"/>
            </a:xfrm>
            <a:custGeom>
              <a:avLst/>
              <a:gdLst>
                <a:gd name="T0" fmla="*/ 2147483647 w 57"/>
                <a:gd name="T1" fmla="*/ 2147483647 h 56"/>
                <a:gd name="T2" fmla="*/ 2147483647 w 57"/>
                <a:gd name="T3" fmla="*/ 2147483647 h 56"/>
                <a:gd name="T4" fmla="*/ 2147483647 w 57"/>
                <a:gd name="T5" fmla="*/ 0 h 56"/>
                <a:gd name="T6" fmla="*/ 0 w 57"/>
                <a:gd name="T7" fmla="*/ 2147483647 h 56"/>
                <a:gd name="T8" fmla="*/ 2147483647 w 57"/>
                <a:gd name="T9" fmla="*/ 2147483647 h 56"/>
                <a:gd name="T10" fmla="*/ 2147483647 w 57"/>
                <a:gd name="T11" fmla="*/ 2147483647 h 56"/>
                <a:gd name="T12" fmla="*/ 2147483647 w 57"/>
                <a:gd name="T13" fmla="*/ 2147483647 h 56"/>
                <a:gd name="T14" fmla="*/ 0 60000 65536"/>
                <a:gd name="T15" fmla="*/ 0 60000 65536"/>
                <a:gd name="T16" fmla="*/ 0 60000 65536"/>
                <a:gd name="T17" fmla="*/ 0 60000 65536"/>
                <a:gd name="T18" fmla="*/ 0 60000 65536"/>
                <a:gd name="T19" fmla="*/ 0 60000 65536"/>
                <a:gd name="T20" fmla="*/ 0 60000 65536"/>
                <a:gd name="T21" fmla="*/ 0 w 57"/>
                <a:gd name="T22" fmla="*/ 0 h 56"/>
                <a:gd name="T23" fmla="*/ 57 w 57"/>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6">
                  <a:moveTo>
                    <a:pt x="57" y="49"/>
                  </a:moveTo>
                  <a:cubicBezTo>
                    <a:pt x="45" y="46"/>
                    <a:pt x="35" y="39"/>
                    <a:pt x="26" y="31"/>
                  </a:cubicBezTo>
                  <a:cubicBezTo>
                    <a:pt x="17" y="22"/>
                    <a:pt x="11" y="11"/>
                    <a:pt x="8" y="0"/>
                  </a:cubicBezTo>
                  <a:cubicBezTo>
                    <a:pt x="0" y="7"/>
                    <a:pt x="0" y="7"/>
                    <a:pt x="0" y="7"/>
                  </a:cubicBezTo>
                  <a:cubicBezTo>
                    <a:pt x="4" y="18"/>
                    <a:pt x="10" y="29"/>
                    <a:pt x="19" y="38"/>
                  </a:cubicBezTo>
                  <a:cubicBezTo>
                    <a:pt x="28" y="47"/>
                    <a:pt x="38" y="53"/>
                    <a:pt x="49" y="56"/>
                  </a:cubicBezTo>
                  <a:lnTo>
                    <a:pt x="57" y="49"/>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4" name="Freeform 553"/>
            <p:cNvSpPr>
              <a:spLocks noChangeArrowheads="1"/>
            </p:cNvSpPr>
            <p:nvPr/>
          </p:nvSpPr>
          <p:spPr bwMode="auto">
            <a:xfrm>
              <a:off x="413530" y="216180"/>
              <a:ext cx="77418" cy="78952"/>
            </a:xfrm>
            <a:custGeom>
              <a:avLst/>
              <a:gdLst>
                <a:gd name="T0" fmla="*/ 2147483647 w 40"/>
                <a:gd name="T1" fmla="*/ 2147483647 h 41"/>
                <a:gd name="T2" fmla="*/ 2147483647 w 40"/>
                <a:gd name="T3" fmla="*/ 2147483647 h 41"/>
                <a:gd name="T4" fmla="*/ 2147483647 w 40"/>
                <a:gd name="T5" fmla="*/ 0 h 41"/>
                <a:gd name="T6" fmla="*/ 0 w 40"/>
                <a:gd name="T7" fmla="*/ 2147483647 h 41"/>
                <a:gd name="T8" fmla="*/ 2147483647 w 40"/>
                <a:gd name="T9" fmla="*/ 2147483647 h 41"/>
                <a:gd name="T10" fmla="*/ 2147483647 w 40"/>
                <a:gd name="T11" fmla="*/ 2147483647 h 41"/>
                <a:gd name="T12" fmla="*/ 2147483647 w 40"/>
                <a:gd name="T13" fmla="*/ 2147483647 h 41"/>
                <a:gd name="T14" fmla="*/ 2147483647 w 40"/>
                <a:gd name="T15" fmla="*/ 2147483647 h 41"/>
                <a:gd name="T16" fmla="*/ 2147483647 w 40"/>
                <a:gd name="T17" fmla="*/ 2147483647 h 41"/>
                <a:gd name="T18" fmla="*/ 2147483647 w 40"/>
                <a:gd name="T19" fmla="*/ 2147483647 h 41"/>
                <a:gd name="T20" fmla="*/ 2147483647 w 40"/>
                <a:gd name="T21" fmla="*/ 2147483647 h 41"/>
                <a:gd name="T22" fmla="*/ 2147483647 w 40"/>
                <a:gd name="T23" fmla="*/ 2147483647 h 41"/>
                <a:gd name="T24" fmla="*/ 2147483647 w 40"/>
                <a:gd name="T25" fmla="*/ 2147483647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41"/>
                <a:gd name="T41" fmla="*/ 40 w 40"/>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41">
                  <a:moveTo>
                    <a:pt x="17" y="16"/>
                  </a:moveTo>
                  <a:cubicBezTo>
                    <a:pt x="17" y="15"/>
                    <a:pt x="17" y="15"/>
                    <a:pt x="16" y="14"/>
                  </a:cubicBezTo>
                  <a:cubicBezTo>
                    <a:pt x="13" y="10"/>
                    <a:pt x="10" y="5"/>
                    <a:pt x="7" y="0"/>
                  </a:cubicBezTo>
                  <a:cubicBezTo>
                    <a:pt x="0" y="7"/>
                    <a:pt x="0" y="7"/>
                    <a:pt x="0" y="7"/>
                  </a:cubicBezTo>
                  <a:cubicBezTo>
                    <a:pt x="3" y="14"/>
                    <a:pt x="8" y="21"/>
                    <a:pt x="14" y="27"/>
                  </a:cubicBezTo>
                  <a:cubicBezTo>
                    <a:pt x="20" y="33"/>
                    <a:pt x="26" y="37"/>
                    <a:pt x="33" y="41"/>
                  </a:cubicBezTo>
                  <a:cubicBezTo>
                    <a:pt x="40" y="34"/>
                    <a:pt x="40" y="34"/>
                    <a:pt x="40" y="34"/>
                  </a:cubicBezTo>
                  <a:cubicBezTo>
                    <a:pt x="35" y="31"/>
                    <a:pt x="31" y="28"/>
                    <a:pt x="26" y="24"/>
                  </a:cubicBezTo>
                  <a:cubicBezTo>
                    <a:pt x="25" y="23"/>
                    <a:pt x="25" y="23"/>
                    <a:pt x="25" y="23"/>
                  </a:cubicBezTo>
                  <a:cubicBezTo>
                    <a:pt x="25" y="23"/>
                    <a:pt x="24" y="23"/>
                    <a:pt x="24" y="22"/>
                  </a:cubicBezTo>
                  <a:cubicBezTo>
                    <a:pt x="23" y="21"/>
                    <a:pt x="22" y="20"/>
                    <a:pt x="21" y="20"/>
                  </a:cubicBezTo>
                  <a:cubicBezTo>
                    <a:pt x="20" y="19"/>
                    <a:pt x="19" y="18"/>
                    <a:pt x="18" y="17"/>
                  </a:cubicBezTo>
                  <a:cubicBezTo>
                    <a:pt x="18" y="16"/>
                    <a:pt x="18" y="16"/>
                    <a:pt x="17" y="16"/>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7961936" y="607033"/>
            <a:ext cx="304799"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矩形 71"/>
          <p:cNvSpPr/>
          <p:nvPr/>
        </p:nvSpPr>
        <p:spPr>
          <a:xfrm>
            <a:off x="17831306" y="607033"/>
            <a:ext cx="79828" cy="828221"/>
          </a:xfrm>
          <a:prstGeom prst="rect">
            <a:avLst/>
          </a:prstGeom>
          <a:solidFill>
            <a:srgbClr val="F0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3" name="文本框 72"/>
          <p:cNvSpPr txBox="1"/>
          <p:nvPr/>
        </p:nvSpPr>
        <p:spPr>
          <a:xfrm>
            <a:off x="16922977" y="604257"/>
            <a:ext cx="947405" cy="829945"/>
          </a:xfrm>
          <a:prstGeom prst="rect">
            <a:avLst/>
          </a:prstGeom>
          <a:noFill/>
        </p:spPr>
        <p:txBody>
          <a:bodyPr wrap="square" rtlCol="0">
            <a:spAutoFit/>
          </a:bodyPr>
          <a:lstStyle/>
          <a:p>
            <a:r>
              <a:rPr lang="en-US" altLang="zh-HK" sz="4800" dirty="0" smtClean="0">
                <a:solidFill>
                  <a:schemeClr val="bg1"/>
                </a:solidFill>
                <a:latin typeface="Microsoft YaHei" panose="020B0503020204020204" pitchFamily="34" charset="-122"/>
                <a:ea typeface="Microsoft YaHei" panose="020B0503020204020204" pitchFamily="34" charset="-122"/>
              </a:rPr>
              <a:t>0</a:t>
            </a:r>
            <a:r>
              <a:rPr lang="vi-VN" altLang="en-US" sz="4800" dirty="0" smtClean="0">
                <a:solidFill>
                  <a:schemeClr val="bg1"/>
                </a:solidFill>
                <a:latin typeface="Microsoft YaHei" panose="020B0503020204020204" pitchFamily="34" charset="-122"/>
                <a:ea typeface="Microsoft YaHei" panose="020B0503020204020204" pitchFamily="34" charset="-122"/>
              </a:rPr>
              <a:t>5</a:t>
            </a:r>
            <a:endParaRPr lang="vi-VN" altLang="en-US" sz="4800" dirty="0" smtClean="0">
              <a:solidFill>
                <a:schemeClr val="bg1"/>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187805" y="7916545"/>
            <a:ext cx="4548505" cy="2686685"/>
            <a:chOff x="11519983" y="5270056"/>
            <a:chExt cx="5829924" cy="3299229"/>
          </a:xfrm>
        </p:grpSpPr>
        <p:grpSp>
          <p:nvGrpSpPr>
            <p:cNvPr id="97" name="组合 96"/>
            <p:cNvGrpSpPr/>
            <p:nvPr/>
          </p:nvGrpSpPr>
          <p:grpSpPr>
            <a:xfrm rot="5400000">
              <a:off x="12785331" y="4004708"/>
              <a:ext cx="3299229" cy="5829924"/>
              <a:chOff x="4862722" y="-238122"/>
              <a:chExt cx="3541407" cy="6152922"/>
            </a:xfrm>
          </p:grpSpPr>
          <p:grpSp>
            <p:nvGrpSpPr>
              <p:cNvPr id="98" name="组合 97"/>
              <p:cNvGrpSpPr/>
              <p:nvPr/>
            </p:nvGrpSpPr>
            <p:grpSpPr>
              <a:xfrm>
                <a:off x="4862722" y="-238122"/>
                <a:ext cx="3541407" cy="6152922"/>
                <a:chOff x="4862722" y="-238122"/>
                <a:chExt cx="3541407" cy="6152922"/>
              </a:xfrm>
              <a:effectLst>
                <a:outerShdw blurRad="203200" dist="101600" dir="2700000" algn="ctr" rotWithShape="0">
                  <a:schemeClr val="tx1">
                    <a:alpha val="40000"/>
                  </a:schemeClr>
                </a:outerShdw>
              </a:effectLst>
            </p:grpSpPr>
            <p:grpSp>
              <p:nvGrpSpPr>
                <p:cNvPr id="108" name="组合 107"/>
                <p:cNvGrpSpPr/>
                <p:nvPr/>
              </p:nvGrpSpPr>
              <p:grpSpPr>
                <a:xfrm>
                  <a:off x="7282083" y="1812626"/>
                  <a:ext cx="45719" cy="310161"/>
                  <a:chOff x="8020452" y="2062264"/>
                  <a:chExt cx="150782" cy="787940"/>
                </a:xfrm>
              </p:grpSpPr>
              <p:sp>
                <p:nvSpPr>
                  <p:cNvPr id="127" name="圆角矩形 126"/>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圆角矩形 127"/>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4862722" y="2122787"/>
                  <a:ext cx="45719" cy="239059"/>
                  <a:chOff x="8020452" y="2062264"/>
                  <a:chExt cx="150782" cy="787940"/>
                </a:xfrm>
              </p:grpSpPr>
              <p:sp>
                <p:nvSpPr>
                  <p:cNvPr id="125" name="圆角矩形 124"/>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a:off x="4862722" y="1812626"/>
                  <a:ext cx="45719" cy="239059"/>
                  <a:chOff x="8020452" y="2062264"/>
                  <a:chExt cx="150782" cy="787940"/>
                </a:xfrm>
              </p:grpSpPr>
              <p:sp>
                <p:nvSpPr>
                  <p:cNvPr id="123" name="圆角矩形 122"/>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圆角矩形 123"/>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862722" y="1543685"/>
                  <a:ext cx="45719" cy="117603"/>
                  <a:chOff x="8020452" y="2062264"/>
                  <a:chExt cx="150782" cy="787940"/>
                </a:xfrm>
              </p:grpSpPr>
              <p:sp>
                <p:nvSpPr>
                  <p:cNvPr id="121" name="圆角矩形 120"/>
                  <p:cNvSpPr/>
                  <p:nvPr/>
                </p:nvSpPr>
                <p:spPr>
                  <a:xfrm>
                    <a:off x="8025319" y="2062264"/>
                    <a:ext cx="145915" cy="787940"/>
                  </a:xfrm>
                  <a:prstGeom prst="roundRect">
                    <a:avLst/>
                  </a:prstGeom>
                  <a:solidFill>
                    <a:srgbClr val="0D0D0D"/>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020452" y="2062264"/>
                    <a:ext cx="145915" cy="787940"/>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圆角矩形 111"/>
                <p:cNvSpPr/>
                <p:nvPr/>
              </p:nvSpPr>
              <p:spPr>
                <a:xfrm>
                  <a:off x="4890000" y="943200"/>
                  <a:ext cx="2412000" cy="4971600"/>
                </a:xfrm>
                <a:prstGeom prst="roundRect">
                  <a:avLst>
                    <a:gd name="adj" fmla="val 7335"/>
                  </a:avLst>
                </a:prstGeom>
                <a:solidFill>
                  <a:srgbClr val="404040"/>
                </a:solidFill>
                <a:ln>
                  <a:noFill/>
                </a:ln>
                <a:scene3d>
                  <a:camera prst="orthographicFront"/>
                  <a:lightRig rig="harsh"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圆角矩形 112"/>
                <p:cNvSpPr/>
                <p:nvPr/>
              </p:nvSpPr>
              <p:spPr>
                <a:xfrm>
                  <a:off x="4926000" y="979200"/>
                  <a:ext cx="2340000" cy="4899600"/>
                </a:xfrm>
                <a:prstGeom prst="roundRect">
                  <a:avLst>
                    <a:gd name="adj" fmla="val 7335"/>
                  </a:avLst>
                </a:prstGeom>
                <a:solidFill>
                  <a:srgbClr val="05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5034000" y="1540800"/>
                  <a:ext cx="2124000" cy="37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5901599" y="1206000"/>
                  <a:ext cx="388800" cy="36000"/>
                </a:xfrm>
                <a:prstGeom prst="roundRect">
                  <a:avLst>
                    <a:gd name="adj" fmla="val 50000"/>
                  </a:avLst>
                </a:prstGeom>
                <a:solidFill>
                  <a:srgbClr val="0D0D0D"/>
                </a:solidFill>
                <a:ln>
                  <a:noFill/>
                </a:ln>
                <a:scene3d>
                  <a:camera prst="orthographicFront"/>
                  <a:lightRig rig="threePt" dir="t"/>
                </a:scene3d>
                <a:sp3d>
                  <a:bevelT w="6985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905200" y="5406664"/>
                  <a:ext cx="381600" cy="381600"/>
                  <a:chOff x="5905200" y="3238200"/>
                  <a:chExt cx="381600" cy="381600"/>
                </a:xfrm>
              </p:grpSpPr>
              <p:sp>
                <p:nvSpPr>
                  <p:cNvPr id="119" name="椭圆 118"/>
                  <p:cNvSpPr/>
                  <p:nvPr/>
                </p:nvSpPr>
                <p:spPr>
                  <a:xfrm>
                    <a:off x="5905200" y="3238200"/>
                    <a:ext cx="381600" cy="381600"/>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5932200" y="3265200"/>
                    <a:ext cx="327600" cy="327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圆角矩形 116"/>
                <p:cNvSpPr/>
                <p:nvPr/>
              </p:nvSpPr>
              <p:spPr>
                <a:xfrm>
                  <a:off x="4883060" y="952391"/>
                  <a:ext cx="2376000" cy="4952144"/>
                </a:xfrm>
                <a:prstGeom prst="roundRect">
                  <a:avLst>
                    <a:gd name="adj" fmla="val 7335"/>
                  </a:avLst>
                </a:prstGeom>
                <a:gradFill flip="none" rotWithShape="1">
                  <a:gsLst>
                    <a:gs pos="96000">
                      <a:srgbClr val="FFFFFF">
                        <a:alpha val="0"/>
                      </a:srgbClr>
                    </a:gs>
                    <a:gs pos="100000">
                      <a:srgbClr val="FFFFFF">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圆角矩形 117"/>
                <p:cNvSpPr/>
                <p:nvPr/>
              </p:nvSpPr>
              <p:spPr>
                <a:xfrm>
                  <a:off x="6028129" y="-238122"/>
                  <a:ext cx="2376000" cy="4935600"/>
                </a:xfrm>
                <a:prstGeom prst="roundRect">
                  <a:avLst>
                    <a:gd name="adj" fmla="val 7335"/>
                  </a:avLst>
                </a:prstGeom>
                <a:gradFill flip="none" rotWithShape="1">
                  <a:gsLst>
                    <a:gs pos="0">
                      <a:srgbClr val="FFFFFF">
                        <a:alpha val="18000"/>
                      </a:srgbClr>
                    </a:gs>
                    <a:gs pos="5000">
                      <a:srgbClr val="FFFFFF">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98"/>
              <p:cNvGrpSpPr/>
              <p:nvPr/>
            </p:nvGrpSpPr>
            <p:grpSpPr>
              <a:xfrm>
                <a:off x="6856135" y="1608679"/>
                <a:ext cx="156128" cy="54425"/>
                <a:chOff x="6770056" y="1608698"/>
                <a:chExt cx="156128" cy="65855"/>
              </a:xfrm>
            </p:grpSpPr>
            <p:sp>
              <p:nvSpPr>
                <p:cNvPr id="105" name="矩形 104"/>
                <p:cNvSpPr/>
                <p:nvPr/>
              </p:nvSpPr>
              <p:spPr>
                <a:xfrm>
                  <a:off x="6770056" y="1608698"/>
                  <a:ext cx="146501" cy="6585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6916234" y="1633796"/>
                  <a:ext cx="9950" cy="16633"/>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6770056" y="1608699"/>
                  <a:ext cx="83493" cy="65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椭圆 99"/>
              <p:cNvSpPr/>
              <p:nvPr/>
            </p:nvSpPr>
            <p:spPr>
              <a:xfrm>
                <a:off x="5123906"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5176565"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5224538"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274547" y="1620307"/>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5324640" y="1619118"/>
                <a:ext cx="41564" cy="4156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矩形 137"/>
            <p:cNvSpPr/>
            <p:nvPr/>
          </p:nvSpPr>
          <p:spPr bwMode="auto">
            <a:xfrm rot="16200000">
              <a:off x="12870306" y="4596683"/>
              <a:ext cx="1987572" cy="3635808"/>
            </a:xfrm>
            <a:prstGeom prst="rect">
              <a:avLst/>
            </a:prstGeom>
            <a:solidFill>
              <a:srgbClr val="2B7F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grpSp>
          <p:nvGrpSpPr>
            <p:cNvPr id="141" name="组合 2"/>
            <p:cNvGrpSpPr/>
            <p:nvPr/>
          </p:nvGrpSpPr>
          <p:grpSpPr bwMode="auto">
            <a:xfrm>
              <a:off x="13580951" y="5774163"/>
              <a:ext cx="608013" cy="619125"/>
              <a:chOff x="7938529" y="3078391"/>
              <a:chExt cx="607404" cy="617990"/>
            </a:xfrm>
          </p:grpSpPr>
          <p:sp>
            <p:nvSpPr>
              <p:cNvPr id="142" name="object 5"/>
              <p:cNvSpPr/>
              <p:nvPr/>
            </p:nvSpPr>
            <p:spPr bwMode="auto">
              <a:xfrm>
                <a:off x="8052890" y="3078391"/>
                <a:ext cx="137478" cy="276999"/>
              </a:xfrm>
              <a:custGeom>
                <a:avLst/>
                <a:gdLst>
                  <a:gd name="T0" fmla="*/ 17874 w 226695"/>
                  <a:gd name="T1" fmla="*/ 0 h 262254"/>
                  <a:gd name="T2" fmla="*/ 0 w 226695"/>
                  <a:gd name="T3" fmla="*/ 197759 h 262254"/>
                  <a:gd name="T4" fmla="*/ 30590 w 226695"/>
                  <a:gd name="T5" fmla="*/ 326123 h 262254"/>
                  <a:gd name="T6" fmla="*/ 17874 w 226695"/>
                  <a:gd name="T7" fmla="*/ 0 h 2622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6695" h="262254">
                    <a:moveTo>
                      <a:pt x="132153" y="0"/>
                    </a:moveTo>
                    <a:lnTo>
                      <a:pt x="0" y="158895"/>
                    </a:lnTo>
                    <a:lnTo>
                      <a:pt x="226160" y="262033"/>
                    </a:lnTo>
                    <a:lnTo>
                      <a:pt x="132153" y="0"/>
                    </a:lnTo>
                    <a:close/>
                  </a:path>
                </a:pathLst>
              </a:custGeom>
              <a:solidFill>
                <a:srgbClr val="4ABA9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3" name="object 6"/>
              <p:cNvSpPr/>
              <p:nvPr/>
            </p:nvSpPr>
            <p:spPr bwMode="auto">
              <a:xfrm>
                <a:off x="8090831" y="3419382"/>
                <a:ext cx="363912" cy="276999"/>
              </a:xfrm>
              <a:custGeom>
                <a:avLst/>
                <a:gdLst>
                  <a:gd name="T0" fmla="*/ 50573 w 600075"/>
                  <a:gd name="T1" fmla="*/ 0 h 479425"/>
                  <a:gd name="T2" fmla="*/ 0 w 600075"/>
                  <a:gd name="T3" fmla="*/ 50100 h 479425"/>
                  <a:gd name="T4" fmla="*/ 60332 w 600075"/>
                  <a:gd name="T5" fmla="*/ 53398 h 479425"/>
                  <a:gd name="T6" fmla="*/ 81164 w 600075"/>
                  <a:gd name="T7" fmla="*/ 11494 h 479425"/>
                  <a:gd name="T8" fmla="*/ 50573 w 600075"/>
                  <a:gd name="T9" fmla="*/ 0 h 479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0075" h="479425">
                    <a:moveTo>
                      <a:pt x="373904" y="0"/>
                    </a:moveTo>
                    <a:lnTo>
                      <a:pt x="0" y="449588"/>
                    </a:lnTo>
                    <a:lnTo>
                      <a:pt x="446049" y="479179"/>
                    </a:lnTo>
                    <a:lnTo>
                      <a:pt x="600065" y="103138"/>
                    </a:lnTo>
                    <a:lnTo>
                      <a:pt x="373904" y="0"/>
                    </a:lnTo>
                    <a:close/>
                  </a:path>
                </a:pathLst>
              </a:custGeom>
              <a:solidFill>
                <a:srgbClr val="F94C07"/>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4" name="object 7"/>
              <p:cNvSpPr/>
              <p:nvPr/>
            </p:nvSpPr>
            <p:spPr bwMode="auto">
              <a:xfrm>
                <a:off x="8161226" y="3175050"/>
                <a:ext cx="384707" cy="276999"/>
              </a:xfrm>
              <a:custGeom>
                <a:avLst/>
                <a:gdLst>
                  <a:gd name="T0" fmla="*/ 0 w 634365"/>
                  <a:gd name="T1" fmla="*/ 0 h 229235"/>
                  <a:gd name="T2" fmla="*/ 67888 w 634365"/>
                  <a:gd name="T3" fmla="*/ 488025 h 229235"/>
                  <a:gd name="T4" fmla="*/ 85762 w 634365"/>
                  <a:gd name="T5" fmla="*/ 149257 h 229235"/>
                  <a:gd name="T6" fmla="*/ 0 w 634365"/>
                  <a:gd name="T7" fmla="*/ 0 h 2292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4365" h="229235">
                    <a:moveTo>
                      <a:pt x="0" y="0"/>
                    </a:moveTo>
                    <a:lnTo>
                      <a:pt x="501911" y="228904"/>
                    </a:lnTo>
                    <a:lnTo>
                      <a:pt x="634064" y="70008"/>
                    </a:lnTo>
                    <a:lnTo>
                      <a:pt x="0" y="0"/>
                    </a:lnTo>
                    <a:close/>
                  </a:path>
                </a:pathLst>
              </a:custGeom>
              <a:solidFill>
                <a:srgbClr val="1F4E79"/>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5" name="object 8"/>
              <p:cNvSpPr/>
              <p:nvPr/>
            </p:nvSpPr>
            <p:spPr bwMode="auto">
              <a:xfrm>
                <a:off x="7945652" y="3216890"/>
                <a:ext cx="145179" cy="193317"/>
              </a:xfrm>
              <a:custGeom>
                <a:avLst/>
                <a:gdLst>
                  <a:gd name="T0" fmla="*/ 19983 w 200025"/>
                  <a:gd name="T1" fmla="*/ 0 h 678814"/>
                  <a:gd name="T2" fmla="*/ 0 w 200025"/>
                  <a:gd name="T3" fmla="*/ 2184 h 678814"/>
                  <a:gd name="T4" fmla="*/ 55509 w 200025"/>
                  <a:gd name="T5" fmla="*/ 4463 h 678814"/>
                  <a:gd name="T6" fmla="*/ 19983 w 200025"/>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678814">
                    <a:moveTo>
                      <a:pt x="72008" y="0"/>
                    </a:moveTo>
                    <a:lnTo>
                      <a:pt x="0" y="332031"/>
                    </a:lnTo>
                    <a:lnTo>
                      <a:pt x="200025" y="678481"/>
                    </a:lnTo>
                    <a:lnTo>
                      <a:pt x="72008" y="0"/>
                    </a:lnTo>
                    <a:close/>
                  </a:path>
                </a:pathLst>
              </a:cu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sp>
            <p:nvSpPr>
              <p:cNvPr id="146" name="object 9"/>
              <p:cNvSpPr/>
              <p:nvPr/>
            </p:nvSpPr>
            <p:spPr bwMode="auto">
              <a:xfrm>
                <a:off x="7938529" y="3379992"/>
                <a:ext cx="304607" cy="276999"/>
              </a:xfrm>
              <a:custGeom>
                <a:avLst/>
                <a:gdLst>
                  <a:gd name="T0" fmla="*/ 0 w 502284"/>
                  <a:gd name="T1" fmla="*/ 0 h 678814"/>
                  <a:gd name="T2" fmla="*/ 17315 w 502284"/>
                  <a:gd name="T3" fmla="*/ 18813 h 678814"/>
                  <a:gd name="T4" fmla="*/ 67889 w 502284"/>
                  <a:gd name="T5" fmla="*/ 6347 h 678814"/>
                  <a:gd name="T6" fmla="*/ 0 w 502284"/>
                  <a:gd name="T7" fmla="*/ 0 h 678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284" h="678814">
                    <a:moveTo>
                      <a:pt x="0" y="0"/>
                    </a:moveTo>
                    <a:lnTo>
                      <a:pt x="128017" y="678492"/>
                    </a:lnTo>
                    <a:lnTo>
                      <a:pt x="501921" y="228904"/>
                    </a:lnTo>
                    <a:lnTo>
                      <a:pt x="0" y="0"/>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p>
                <a:endParaRPr lang="zh-CN" altLang="en-US"/>
              </a:p>
            </p:txBody>
          </p:sp>
        </p:grpSp>
        <p:sp>
          <p:nvSpPr>
            <p:cNvPr id="147" name="矩形 23"/>
            <p:cNvSpPr>
              <a:spLocks noChangeArrowheads="1"/>
            </p:cNvSpPr>
            <p:nvPr/>
          </p:nvSpPr>
          <p:spPr bwMode="auto">
            <a:xfrm>
              <a:off x="12758941" y="6563170"/>
              <a:ext cx="2303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2F6583"/>
                  </a:solidFill>
                  <a:bevel/>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Nhóm </a:t>
              </a:r>
              <a:r>
                <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rPr>
                <a:t>6</a:t>
              </a:r>
              <a:endParaRPr lang="vi-VN" altLang="zh-CN" sz="2500" dirty="0">
                <a:solidFill>
                  <a:schemeClr val="bg1"/>
                </a:solidFill>
                <a:latin typeface="Impact" panose="020B0806030902050204" pitchFamily="34" charset="0"/>
                <a:ea typeface="Microsoft YaHei" panose="020B0503020204020204" pitchFamily="34" charset="-122"/>
                <a:sym typeface="Impact" panose="020B0806030902050204" pitchFamily="34" charset="0"/>
              </a:endParaRPr>
            </a:p>
          </p:txBody>
        </p:sp>
      </p:grpSp>
      <p:sp>
        <p:nvSpPr>
          <p:cNvPr id="5" name="Rounded Rectangle 4"/>
          <p:cNvSpPr/>
          <p:nvPr/>
        </p:nvSpPr>
        <p:spPr>
          <a:xfrm>
            <a:off x="304800" y="638810"/>
            <a:ext cx="8768080" cy="802005"/>
          </a:xfrm>
          <a:prstGeom prst="roundRect">
            <a:avLst/>
          </a:prstGeom>
          <a:solidFill>
            <a:srgbClr val="F02424"/>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bject 3"/>
          <p:cNvSpPr txBox="1">
            <a:spLocks noChangeArrowheads="1"/>
          </p:cNvSpPr>
          <p:nvPr/>
        </p:nvSpPr>
        <p:spPr bwMode="auto">
          <a:xfrm>
            <a:off x="1071880" y="730250"/>
            <a:ext cx="784796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sym typeface="Calibri" panose="020F0502020204030204" pitchFamily="34" charset="0"/>
              </a:defRPr>
            </a:lvl9pPr>
          </a:lstStyle>
          <a:p>
            <a:pPr algn="ctr">
              <a:lnSpc>
                <a:spcPct val="100000"/>
              </a:lnSpc>
              <a:spcBef>
                <a:spcPct val="0"/>
              </a:spcBef>
              <a:buFont typeface="Arial" panose="020B0604020202020204" pitchFamily="34" charset="0"/>
              <a:buNone/>
            </a:pPr>
            <a:r>
              <a:rPr lang="vi-VN" altLang="zh-CN" sz="4000" dirty="0" smtClean="0">
                <a:solidFill>
                  <a:srgbClr val="FFFFFF"/>
                </a:solidFill>
                <a:latin typeface="Microsoft YaHei" panose="020B0503020204020204" pitchFamily="34" charset="-122"/>
                <a:ea typeface="Microsoft YaHei" panose="020B0503020204020204" pitchFamily="34" charset="-122"/>
              </a:rPr>
              <a:t>Sử dụng </a:t>
            </a:r>
            <a:r>
              <a:rPr lang="vi-VN" altLang="zh-CN" sz="4000" dirty="0" smtClean="0">
                <a:solidFill>
                  <a:srgbClr val="FFFFFF"/>
                </a:solidFill>
                <a:latin typeface="Microsoft YaHei" panose="020B0503020204020204" pitchFamily="34" charset="-122"/>
                <a:ea typeface="Microsoft YaHei" panose="020B0503020204020204" pitchFamily="34" charset="-122"/>
              </a:rPr>
              <a:t>lệnh</a:t>
            </a:r>
            <a:endParaRPr lang="vi-VN" altLang="zh-CN" sz="4000" dirty="0" smtClean="0">
              <a:solidFill>
                <a:srgbClr val="FFFFFF"/>
              </a:solidFill>
              <a:latin typeface="Microsoft YaHei" panose="020B0503020204020204" pitchFamily="34" charset="-122"/>
              <a:ea typeface="Microsoft YaHei" panose="020B0503020204020204" pitchFamily="34" charset="-122"/>
            </a:endParaRPr>
          </a:p>
        </p:txBody>
      </p:sp>
      <p:sp>
        <p:nvSpPr>
          <p:cNvPr id="2" name="文本框 162"/>
          <p:cNvSpPr txBox="1"/>
          <p:nvPr/>
        </p:nvSpPr>
        <p:spPr>
          <a:xfrm>
            <a:off x="311150" y="1720850"/>
            <a:ext cx="17559020" cy="7254240"/>
          </a:xfrm>
          <a:prstGeom prst="rect">
            <a:avLst/>
          </a:prstGeom>
          <a:noFill/>
        </p:spPr>
        <p:txBody>
          <a:bodyPr wrap="square" rtlCol="0">
            <a:noAutofit/>
          </a:bodyPr>
          <a:p>
            <a:pPr lvl="0" indent="0" algn="just">
              <a:lnSpc>
                <a:spcPct val="150000"/>
              </a:lnSpc>
              <a:spcBef>
                <a:spcPts val="600"/>
              </a:spcBef>
              <a:buFont typeface="Wingdings" panose="05000000000000000000" charset="0"/>
              <a:buNone/>
            </a:pPr>
            <a:r>
              <a:rPr lang="en-US" sz="2400" b="1" dirty="0" err="1">
                <a:solidFill>
                  <a:schemeClr val="bg1"/>
                </a:solidFill>
                <a:latin typeface="Microsoft YaHei" panose="020B0503020204020204" pitchFamily="34" charset="-122"/>
                <a:ea typeface="Microsoft YaHei" panose="020B0503020204020204" pitchFamily="34" charset="-122"/>
                <a:sym typeface="+mn-ea"/>
              </a:rPr>
              <a:t>Dừng</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một</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lệnh</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đang</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thực</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hiện</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Ctrl+C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smtClean="0">
                <a:solidFill>
                  <a:schemeClr val="bg1"/>
                </a:solidFill>
                <a:latin typeface="Microsoft YaHei" panose="020B0503020204020204" pitchFamily="34" charset="-122"/>
                <a:ea typeface="Microsoft YaHei" panose="020B0503020204020204" pitchFamily="34" charset="-122"/>
                <a:sym typeface="+mn-ea"/>
              </a:rPr>
              <a:t>Ctrl+Z</a:t>
            </a:r>
            <a:endParaRPr lang="vi-VN" sz="2400" dirty="0" smtClean="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r>
              <a:rPr lang="en-US" sz="2400" b="1" dirty="0" err="1">
                <a:solidFill>
                  <a:schemeClr val="bg1"/>
                </a:solidFill>
                <a:latin typeface="Microsoft YaHei" panose="020B0503020204020204" pitchFamily="34" charset="-122"/>
                <a:ea typeface="Microsoft YaHei" panose="020B0503020204020204" pitchFamily="34" charset="-122"/>
                <a:sym typeface="+mn-ea"/>
              </a:rPr>
              <a:t>Kết</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thúc</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phiên</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làm</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việc</a:t>
            </a:r>
            <a:r>
              <a:rPr lang="en-US" sz="2400" b="1" dirty="0">
                <a:solidFill>
                  <a:schemeClr val="bg1"/>
                </a:solidFill>
                <a:latin typeface="Microsoft YaHei" panose="020B0503020204020204" pitchFamily="34" charset="-122"/>
                <a:ea typeface="Microsoft YaHei" panose="020B0503020204020204" pitchFamily="34" charset="-122"/>
                <a:sym typeface="+mn-ea"/>
              </a:rPr>
              <a:t> shell:</a:t>
            </a:r>
            <a:r>
              <a:rPr lang="vi-VN" alt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dirty="0">
                <a:solidFill>
                  <a:schemeClr val="bg1"/>
                </a:solidFill>
                <a:latin typeface="Microsoft YaHei" panose="020B0503020204020204" pitchFamily="34" charset="-122"/>
                <a:ea typeface="Microsoft YaHei" panose="020B0503020204020204" pitchFamily="34" charset="-122"/>
                <a:sym typeface="+mn-ea"/>
              </a:rPr>
              <a:t> ^D (</a:t>
            </a:r>
            <a:r>
              <a:rPr lang="en-US" sz="2400" dirty="0" err="1">
                <a:solidFill>
                  <a:schemeClr val="bg1"/>
                </a:solidFill>
                <a:latin typeface="Microsoft YaHei" panose="020B0503020204020204" pitchFamily="34" charset="-122"/>
                <a:ea typeface="Microsoft YaHei" panose="020B0503020204020204" pitchFamily="34" charset="-122"/>
                <a:sym typeface="+mn-ea"/>
              </a:rPr>
              <a:t>Ctrl+D</a:t>
            </a:r>
            <a:r>
              <a:rPr lang="en-US" sz="2400" dirty="0">
                <a:solidFill>
                  <a:schemeClr val="bg1"/>
                </a:solidFill>
                <a:latin typeface="Microsoft YaHei" panose="020B0503020204020204" pitchFamily="34" charset="-122"/>
                <a:ea typeface="Microsoft YaHei" panose="020B0503020204020204" pitchFamily="34" charset="-122"/>
                <a:sym typeface="+mn-ea"/>
              </a:rPr>
              <a:t>)</a:t>
            </a:r>
            <a:r>
              <a:rPr lang="vi-VN" altLang="en-US" sz="2400" dirty="0">
                <a:solidFill>
                  <a:schemeClr val="bg1"/>
                </a:solidFill>
                <a:latin typeface="Microsoft YaHei" panose="020B0503020204020204" pitchFamily="34" charset="-122"/>
                <a:ea typeface="Microsoft YaHei" panose="020B0503020204020204" pitchFamily="34" charset="-122"/>
                <a:sym typeface="+mn-ea"/>
              </a:rPr>
              <a:t> hoặc</a:t>
            </a:r>
            <a:endParaRPr lang="en-US" sz="2400" dirty="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r>
              <a:rPr lang="en-US" sz="2400" dirty="0">
                <a:solidFill>
                  <a:schemeClr val="bg1"/>
                </a:solidFill>
                <a:latin typeface="Microsoft YaHei" panose="020B0503020204020204" pitchFamily="34" charset="-122"/>
                <a:ea typeface="Microsoft YaHei" panose="020B0503020204020204" pitchFamily="34" charset="-122"/>
                <a:sym typeface="+mn-ea"/>
              </a:rPr>
              <a:t>– exit</a:t>
            </a:r>
            <a:endParaRPr lang="en-US" sz="2400" dirty="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r>
              <a:rPr lang="en-US" sz="2400" dirty="0">
                <a:solidFill>
                  <a:schemeClr val="bg1"/>
                </a:solidFill>
                <a:latin typeface="Microsoft YaHei" panose="020B0503020204020204" pitchFamily="34" charset="-122"/>
                <a:ea typeface="Microsoft YaHei" panose="020B0503020204020204" pitchFamily="34" charset="-122"/>
                <a:sym typeface="+mn-ea"/>
              </a:rPr>
              <a:t>– Logout</a:t>
            </a:r>
            <a:endParaRPr lang="en-US" sz="2400" dirty="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r>
              <a:rPr lang="en-US" sz="2400" b="1" dirty="0" err="1">
                <a:solidFill>
                  <a:schemeClr val="bg1"/>
                </a:solidFill>
                <a:latin typeface="Microsoft YaHei" panose="020B0503020204020204" pitchFamily="34" charset="-122"/>
                <a:ea typeface="Microsoft YaHei" panose="020B0503020204020204" pitchFamily="34" charset="-122"/>
                <a:sym typeface="+mn-ea"/>
              </a:rPr>
              <a:t>Lưu</a:t>
            </a:r>
            <a:r>
              <a:rPr lang="en-US" sz="2400" b="1" dirty="0">
                <a:solidFill>
                  <a:schemeClr val="bg1"/>
                </a:solidFill>
                <a:latin typeface="Microsoft YaHei" panose="020B0503020204020204" pitchFamily="34" charset="-122"/>
                <a:ea typeface="Microsoft YaHei" panose="020B0503020204020204" pitchFamily="34" charset="-122"/>
                <a:sym typeface="+mn-ea"/>
              </a:rPr>
              <a:t> ý:</a:t>
            </a:r>
            <a:r>
              <a:rPr lang="en-US" sz="2400" dirty="0">
                <a:solidFill>
                  <a:schemeClr val="bg1"/>
                </a:solidFill>
                <a:latin typeface="Microsoft YaHei" panose="020B0503020204020204" pitchFamily="34" charset="-122"/>
                <a:ea typeface="Microsoft YaHei" panose="020B0503020204020204" pitchFamily="34" charset="-122"/>
                <a:sym typeface="+mn-ea"/>
              </a:rPr>
              <a:t> Linux </a:t>
            </a:r>
            <a:r>
              <a:rPr lang="en-US" sz="2400" dirty="0" err="1">
                <a:solidFill>
                  <a:schemeClr val="bg1"/>
                </a:solidFill>
                <a:latin typeface="Microsoft YaHei" panose="020B0503020204020204" pitchFamily="34" charset="-122"/>
                <a:ea typeface="Microsoft YaHei" panose="020B0503020204020204" pitchFamily="34" charset="-122"/>
                <a:sym typeface="+mn-ea"/>
              </a:rPr>
              <a:t>phân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biệt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ký</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tự</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hoa</a:t>
            </a:r>
            <a:r>
              <a:rPr lang="en-US" sz="2400" dirty="0">
                <a:solidFill>
                  <a:schemeClr val="bg1"/>
                </a:solidFill>
                <a:latin typeface="Microsoft YaHei" panose="020B0503020204020204" pitchFamily="34" charset="-122"/>
                <a:ea typeface="Microsoft YaHei" panose="020B0503020204020204" pitchFamily="34" charset="-122"/>
                <a:sym typeface="+mn-ea"/>
              </a:rPr>
              <a:t> - </a:t>
            </a:r>
            <a:r>
              <a:rPr lang="en-US" sz="2400" dirty="0" err="1">
                <a:solidFill>
                  <a:schemeClr val="bg1"/>
                </a:solidFill>
                <a:latin typeface="Microsoft YaHei" panose="020B0503020204020204" pitchFamily="34" charset="-122"/>
                <a:ea typeface="Microsoft YaHei" panose="020B0503020204020204" pitchFamily="34" charset="-122"/>
                <a:sym typeface="+mn-ea"/>
              </a:rPr>
              <a:t>thường</a:t>
            </a:r>
            <a:r>
              <a:rPr lang="en-US" sz="2400" dirty="0">
                <a:solidFill>
                  <a:schemeClr val="bg1"/>
                </a:solidFill>
                <a:latin typeface="Microsoft YaHei" panose="020B0503020204020204" pitchFamily="34" charset="-122"/>
                <a:ea typeface="Microsoft YaHei" panose="020B0503020204020204" pitchFamily="34" charset="-122"/>
                <a:sym typeface="+mn-ea"/>
              </a:rPr>
              <a:t>.</a:t>
            </a:r>
            <a:endParaRPr lang="en-US" sz="2400" b="1" dirty="0">
              <a:solidFill>
                <a:schemeClr val="bg1"/>
              </a:solidFill>
              <a:latin typeface="Microsoft YaHei" panose="020B0503020204020204" pitchFamily="34" charset="-122"/>
              <a:ea typeface="Microsoft YaHei" panose="020B0503020204020204" pitchFamily="34" charset="-122"/>
              <a:sym typeface="+mn-ea"/>
            </a:endParaRPr>
          </a:p>
          <a:p>
            <a:pPr lvl="0" indent="0" algn="just">
              <a:lnSpc>
                <a:spcPct val="150000"/>
              </a:lnSpc>
              <a:spcBef>
                <a:spcPts val="600"/>
              </a:spcBef>
              <a:buFont typeface="Wingdings" panose="05000000000000000000" charset="0"/>
              <a:buNone/>
            </a:pPr>
            <a:r>
              <a:rPr lang="en-US" sz="2400" b="1" dirty="0">
                <a:solidFill>
                  <a:schemeClr val="bg1"/>
                </a:solidFill>
                <a:latin typeface="Microsoft YaHei" panose="020B0503020204020204" pitchFamily="34" charset="-122"/>
                <a:ea typeface="Microsoft YaHei" panose="020B0503020204020204" pitchFamily="34" charset="-122"/>
                <a:sym typeface="+mn-ea"/>
              </a:rPr>
              <a:t>Wildcard Character-</a:t>
            </a:r>
            <a:r>
              <a:rPr lang="en-US" sz="2400" b="1" dirty="0" err="1">
                <a:solidFill>
                  <a:schemeClr val="bg1"/>
                </a:solidFill>
                <a:latin typeface="Microsoft YaHei" panose="020B0503020204020204" pitchFamily="34" charset="-122"/>
                <a:ea typeface="Microsoft YaHei" panose="020B0503020204020204" pitchFamily="34" charset="-122"/>
                <a:sym typeface="+mn-ea"/>
              </a:rPr>
              <a:t>Kí</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tự</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đại</a:t>
            </a:r>
            <a:r>
              <a:rPr lang="en-US" sz="2400" b="1" dirty="0">
                <a:solidFill>
                  <a:schemeClr val="bg1"/>
                </a:solidFill>
                <a:latin typeface="Microsoft YaHei" panose="020B0503020204020204" pitchFamily="34" charset="-122"/>
                <a:ea typeface="Microsoft YaHei" panose="020B0503020204020204" pitchFamily="34" charset="-122"/>
                <a:sym typeface="+mn-ea"/>
              </a:rPr>
              <a:t> </a:t>
            </a:r>
            <a:r>
              <a:rPr lang="en-US" sz="2400" b="1" dirty="0" err="1">
                <a:solidFill>
                  <a:schemeClr val="bg1"/>
                </a:solidFill>
                <a:latin typeface="Microsoft YaHei" panose="020B0503020204020204" pitchFamily="34" charset="-122"/>
                <a:ea typeface="Microsoft YaHei" panose="020B0503020204020204" pitchFamily="34" charset="-122"/>
                <a:sym typeface="+mn-ea"/>
              </a:rPr>
              <a:t>diện</a:t>
            </a:r>
            <a:r>
              <a:rPr lang="en-US" sz="2400" b="1" dirty="0">
                <a:solidFill>
                  <a:schemeClr val="bg1"/>
                </a:solidFill>
                <a:latin typeface="Microsoft YaHei" panose="020B0503020204020204" pitchFamily="34" charset="-122"/>
                <a:ea typeface="Microsoft YaHei" panose="020B0503020204020204" pitchFamily="34" charset="-122"/>
                <a:sym typeface="+mn-ea"/>
              </a:rPr>
              <a:t>:</a:t>
            </a:r>
            <a:endParaRPr lang="en-US" sz="2400" dirty="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r>
              <a:rPr lang="en-US" sz="2400" dirty="0">
                <a:solidFill>
                  <a:schemeClr val="bg1"/>
                </a:solidFill>
                <a:latin typeface="Microsoft YaHei" panose="020B0503020204020204" pitchFamily="34" charset="-122"/>
                <a:ea typeface="Microsoft YaHei" panose="020B0503020204020204" pitchFamily="34" charset="-122"/>
                <a:sym typeface="+mn-ea"/>
              </a:rPr>
              <a:t>– *: </a:t>
            </a:r>
            <a:r>
              <a:rPr lang="en-US" sz="2400" dirty="0" err="1">
                <a:solidFill>
                  <a:schemeClr val="bg1"/>
                </a:solidFill>
                <a:latin typeface="Microsoft YaHei" panose="020B0503020204020204" pitchFamily="34" charset="-122"/>
                <a:ea typeface="Microsoft YaHei" panose="020B0503020204020204" pitchFamily="34" charset="-122"/>
                <a:sym typeface="+mn-ea"/>
              </a:rPr>
              <a:t>đại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diện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không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hoặc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nhiều</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tự</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bất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kì</a:t>
            </a:r>
            <a:r>
              <a:rPr lang="en-US" sz="2400" dirty="0">
                <a:solidFill>
                  <a:schemeClr val="bg1"/>
                </a:solidFill>
                <a:latin typeface="Microsoft YaHei" panose="020B0503020204020204" pitchFamily="34" charset="-122"/>
                <a:ea typeface="Microsoft YaHei" panose="020B0503020204020204" pitchFamily="34" charset="-122"/>
                <a:sym typeface="+mn-ea"/>
              </a:rPr>
              <a:t>.</a:t>
            </a:r>
            <a:endParaRPr lang="en-US" sz="2400" dirty="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r>
              <a:rPr lang="en-US" sz="2400" dirty="0">
                <a:solidFill>
                  <a:schemeClr val="bg1"/>
                </a:solidFill>
                <a:latin typeface="Microsoft YaHei" panose="020B0503020204020204" pitchFamily="34" charset="-122"/>
                <a:ea typeface="Microsoft YaHei" panose="020B0503020204020204" pitchFamily="34" charset="-122"/>
                <a:sym typeface="+mn-ea"/>
              </a:rPr>
              <a:t>– ?: </a:t>
            </a:r>
            <a:r>
              <a:rPr lang="en-US" sz="2400" dirty="0" err="1">
                <a:solidFill>
                  <a:schemeClr val="bg1"/>
                </a:solidFill>
                <a:latin typeface="Microsoft YaHei" panose="020B0503020204020204" pitchFamily="34" charset="-122"/>
                <a:ea typeface="Microsoft YaHei" panose="020B0503020204020204" pitchFamily="34" charset="-122"/>
                <a:sym typeface="+mn-ea"/>
              </a:rPr>
              <a:t>đại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diện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cho</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kí</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tự</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duy</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nhất</a:t>
            </a:r>
            <a:r>
              <a:rPr lang="en-US" sz="2400" dirty="0">
                <a:solidFill>
                  <a:schemeClr val="bg1"/>
                </a:solidFill>
                <a:latin typeface="Microsoft YaHei" panose="020B0503020204020204" pitchFamily="34" charset="-122"/>
                <a:ea typeface="Microsoft YaHei" panose="020B0503020204020204" pitchFamily="34" charset="-122"/>
                <a:sym typeface="+mn-ea"/>
              </a:rPr>
              <a:t>.</a:t>
            </a:r>
            <a:endParaRPr lang="en-US" sz="2400" dirty="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r>
              <a:rPr lang="en-US" sz="2400" dirty="0">
                <a:solidFill>
                  <a:schemeClr val="bg1"/>
                </a:solidFill>
                <a:latin typeface="Microsoft YaHei" panose="020B0503020204020204" pitchFamily="34" charset="-122"/>
                <a:ea typeface="Microsoft YaHei" panose="020B0503020204020204" pitchFamily="34" charset="-122"/>
                <a:sym typeface="+mn-ea"/>
              </a:rPr>
              <a:t>– [...] </a:t>
            </a:r>
            <a:r>
              <a:rPr lang="en-US" sz="2400" dirty="0" err="1">
                <a:solidFill>
                  <a:schemeClr val="bg1"/>
                </a:solidFill>
                <a:latin typeface="Microsoft YaHei" panose="020B0503020204020204" pitchFamily="34" charset="-122"/>
                <a:ea typeface="Microsoft YaHei" panose="020B0503020204020204" pitchFamily="34" charset="-122"/>
                <a:sym typeface="+mn-ea"/>
              </a:rPr>
              <a:t>tương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ứng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ký</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tự</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ngoặc</a:t>
            </a:r>
            <a:r>
              <a:rPr lang="en-US" sz="2400" dirty="0">
                <a:solidFill>
                  <a:schemeClr val="bg1"/>
                </a:solidFill>
                <a:latin typeface="Microsoft YaHei" panose="020B0503020204020204" pitchFamily="34" charset="-122"/>
                <a:ea typeface="Microsoft YaHei" panose="020B0503020204020204" pitchFamily="34" charset="-122"/>
                <a:sym typeface="+mn-ea"/>
              </a:rPr>
              <a:t>.</a:t>
            </a:r>
            <a:endParaRPr lang="en-US" sz="2400" dirty="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r>
              <a:rPr lang="en-US" sz="2400" dirty="0">
                <a:solidFill>
                  <a:schemeClr val="bg1"/>
                </a:solidFill>
                <a:latin typeface="Microsoft YaHei" panose="020B0503020204020204" pitchFamily="34" charset="-122"/>
                <a:ea typeface="Microsoft YaHei" panose="020B0503020204020204" pitchFamily="34" charset="-122"/>
                <a:sym typeface="+mn-ea"/>
              </a:rPr>
              <a:t>– [!/^] </a:t>
            </a:r>
            <a:r>
              <a:rPr lang="en-US" sz="2400" dirty="0" err="1">
                <a:solidFill>
                  <a:schemeClr val="bg1"/>
                </a:solidFill>
                <a:latin typeface="Microsoft YaHei" panose="020B0503020204020204" pitchFamily="34" charset="-122"/>
                <a:ea typeface="Microsoft YaHei" panose="020B0503020204020204" pitchFamily="34" charset="-122"/>
                <a:sym typeface="+mn-ea"/>
              </a:rPr>
              <a:t>không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tương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ứng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với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một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ký</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tự</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bên</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trong</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ngoặc</a:t>
            </a:r>
            <a:r>
              <a:rPr lang="en-US" sz="2400" dirty="0">
                <a:solidFill>
                  <a:schemeClr val="bg1"/>
                </a:solidFill>
                <a:latin typeface="Microsoft YaHei" panose="020B0503020204020204" pitchFamily="34" charset="-122"/>
                <a:ea typeface="Microsoft YaHei" panose="020B0503020204020204" pitchFamily="34" charset="-122"/>
                <a:sym typeface="+mn-ea"/>
              </a:rPr>
              <a:t>.</a:t>
            </a:r>
            <a:endParaRPr lang="en-US" sz="2400" dirty="0">
              <a:solidFill>
                <a:schemeClr val="bg1"/>
              </a:solidFill>
              <a:latin typeface="Microsoft YaHei" panose="020B0503020204020204" pitchFamily="34" charset="-122"/>
              <a:ea typeface="Microsoft YaHei" panose="020B0503020204020204" pitchFamily="34" charset="-122"/>
            </a:endParaRPr>
          </a:p>
          <a:p>
            <a:pPr lvl="0" indent="0" algn="just">
              <a:lnSpc>
                <a:spcPct val="150000"/>
              </a:lnSpc>
              <a:spcBef>
                <a:spcPts val="600"/>
              </a:spcBef>
              <a:buFont typeface="Wingdings" panose="05000000000000000000" charset="0"/>
              <a:buNone/>
            </a:pPr>
            <a:r>
              <a:rPr lang="en-US" sz="2400" dirty="0">
                <a:solidFill>
                  <a:schemeClr val="bg1"/>
                </a:solidFill>
                <a:latin typeface="Microsoft YaHei" panose="020B0503020204020204" pitchFamily="34" charset="-122"/>
                <a:ea typeface="Microsoft YaHei" panose="020B0503020204020204" pitchFamily="34" charset="-122"/>
                <a:sym typeface="+mn-ea"/>
              </a:rPr>
              <a:t>– \ </a:t>
            </a:r>
            <a:r>
              <a:rPr lang="en-US" sz="2400" dirty="0" err="1">
                <a:solidFill>
                  <a:schemeClr val="bg1"/>
                </a:solidFill>
                <a:latin typeface="Microsoft YaHei" panose="020B0503020204020204" pitchFamily="34" charset="-122"/>
                <a:ea typeface="Microsoft YaHei" panose="020B0503020204020204" pitchFamily="34" charset="-122"/>
                <a:sym typeface="+mn-ea"/>
              </a:rPr>
              <a:t>loại</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bỏ</a:t>
            </a:r>
            <a:r>
              <a:rPr lang="en-US" sz="2400" dirty="0">
                <a:solidFill>
                  <a:schemeClr val="bg1"/>
                </a:solidFill>
                <a:latin typeface="Microsoft YaHei" panose="020B0503020204020204" pitchFamily="34" charset="-122"/>
                <a:ea typeface="Microsoft YaHei" panose="020B0503020204020204" pitchFamily="34" charset="-122"/>
                <a:sym typeface="+mn-ea"/>
              </a:rPr>
              <a:t> ý </a:t>
            </a:r>
            <a:r>
              <a:rPr lang="en-US" sz="2400" dirty="0" err="1">
                <a:solidFill>
                  <a:schemeClr val="bg1"/>
                </a:solidFill>
                <a:latin typeface="Microsoft YaHei" panose="020B0503020204020204" pitchFamily="34" charset="-122"/>
                <a:ea typeface="Microsoft YaHei" panose="020B0503020204020204" pitchFamily="34" charset="-122"/>
                <a:sym typeface="+mn-ea"/>
              </a:rPr>
              <a:t>nghĩa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đặc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biệt</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của</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các</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ký</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err="1">
                <a:solidFill>
                  <a:schemeClr val="bg1"/>
                </a:solidFill>
                <a:latin typeface="Microsoft YaHei" panose="020B0503020204020204" pitchFamily="34" charset="-122"/>
                <a:ea typeface="Microsoft YaHei" panose="020B0503020204020204" pitchFamily="34" charset="-122"/>
                <a:sym typeface="+mn-ea"/>
              </a:rPr>
              <a:t>tự</a:t>
            </a:r>
            <a:r>
              <a:rPr lang="en-US" sz="2400" dirty="0">
                <a:solidFill>
                  <a:schemeClr val="bg1"/>
                </a:solidFill>
                <a:latin typeface="Microsoft YaHei" panose="020B0503020204020204" pitchFamily="34" charset="-122"/>
                <a:ea typeface="Microsoft YaHei" panose="020B0503020204020204" pitchFamily="34" charset="-122"/>
                <a:sym typeface="+mn-ea"/>
              </a:rPr>
              <a:t> </a:t>
            </a:r>
            <a:r>
              <a:rPr lang="en-US" sz="2400" dirty="0" smtClean="0">
                <a:solidFill>
                  <a:schemeClr val="bg1"/>
                </a:solidFill>
                <a:latin typeface="Microsoft YaHei" panose="020B0503020204020204" pitchFamily="34" charset="-122"/>
                <a:ea typeface="Microsoft YaHei" panose="020B0503020204020204" pitchFamily="34" charset="-122"/>
                <a:sym typeface="+mn-ea"/>
              </a:rPr>
              <a:t>*,?,).</a:t>
            </a:r>
            <a:endParaRPr lang="en-US" altLang="zh-HK" sz="2400" dirty="0" smtClean="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grpSp>
        <p:nvGrpSpPr>
          <p:cNvPr id="862" name="组合 1638"/>
          <p:cNvGrpSpPr/>
          <p:nvPr/>
        </p:nvGrpSpPr>
        <p:grpSpPr bwMode="auto">
          <a:xfrm>
            <a:off x="2360295" y="768350"/>
            <a:ext cx="681355" cy="541655"/>
            <a:chOff x="0" y="0"/>
            <a:chExt cx="709986" cy="558307"/>
          </a:xfrm>
          <a:solidFill>
            <a:schemeClr val="bg1"/>
          </a:solidFill>
        </p:grpSpPr>
        <p:sp>
          <p:nvSpPr>
            <p:cNvPr id="863" name="Freeform 542"/>
            <p:cNvSpPr>
              <a:spLocks noChangeArrowheads="1"/>
            </p:cNvSpPr>
            <p:nvPr/>
          </p:nvSpPr>
          <p:spPr bwMode="auto">
            <a:xfrm>
              <a:off x="0" y="0"/>
              <a:ext cx="311564" cy="310171"/>
            </a:xfrm>
            <a:custGeom>
              <a:avLst/>
              <a:gdLst>
                <a:gd name="T0" fmla="*/ 2147483647 w 163"/>
                <a:gd name="T1" fmla="*/ 2147483647 h 163"/>
                <a:gd name="T2" fmla="*/ 2147483647 w 163"/>
                <a:gd name="T3" fmla="*/ 2147483647 h 163"/>
                <a:gd name="T4" fmla="*/ 2147483647 w 163"/>
                <a:gd name="T5" fmla="*/ 2147483647 h 163"/>
                <a:gd name="T6" fmla="*/ 2147483647 w 163"/>
                <a:gd name="T7" fmla="*/ 2147483647 h 163"/>
                <a:gd name="T8" fmla="*/ 2147483647 w 163"/>
                <a:gd name="T9" fmla="*/ 2147483647 h 163"/>
                <a:gd name="T10" fmla="*/ 2147483647 w 163"/>
                <a:gd name="T11" fmla="*/ 2147483647 h 163"/>
                <a:gd name="T12" fmla="*/ 2147483647 w 163"/>
                <a:gd name="T13" fmla="*/ 2147483647 h 163"/>
                <a:gd name="T14" fmla="*/ 2147483647 w 163"/>
                <a:gd name="T15" fmla="*/ 2147483647 h 163"/>
                <a:gd name="T16" fmla="*/ 2147483647 w 163"/>
                <a:gd name="T17" fmla="*/ 2147483647 h 163"/>
                <a:gd name="T18" fmla="*/ 2147483647 w 163"/>
                <a:gd name="T19" fmla="*/ 2147483647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
                <a:gd name="T31" fmla="*/ 0 h 163"/>
                <a:gd name="T32" fmla="*/ 163 w 163"/>
                <a:gd name="T33" fmla="*/ 163 h 1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 h="163">
                  <a:moveTo>
                    <a:pt x="48" y="14"/>
                  </a:moveTo>
                  <a:cubicBezTo>
                    <a:pt x="92" y="58"/>
                    <a:pt x="92" y="58"/>
                    <a:pt x="92" y="58"/>
                  </a:cubicBezTo>
                  <a:cubicBezTo>
                    <a:pt x="97" y="63"/>
                    <a:pt x="97" y="72"/>
                    <a:pt x="92" y="77"/>
                  </a:cubicBezTo>
                  <a:cubicBezTo>
                    <a:pt x="77" y="91"/>
                    <a:pt x="77" y="91"/>
                    <a:pt x="77" y="91"/>
                  </a:cubicBezTo>
                  <a:cubicBezTo>
                    <a:pt x="72" y="96"/>
                    <a:pt x="64" y="96"/>
                    <a:pt x="58" y="91"/>
                  </a:cubicBezTo>
                  <a:cubicBezTo>
                    <a:pt x="14" y="47"/>
                    <a:pt x="14" y="47"/>
                    <a:pt x="14" y="47"/>
                  </a:cubicBezTo>
                  <a:cubicBezTo>
                    <a:pt x="0" y="75"/>
                    <a:pt x="5" y="110"/>
                    <a:pt x="28" y="134"/>
                  </a:cubicBezTo>
                  <a:cubicBezTo>
                    <a:pt x="58" y="163"/>
                    <a:pt x="105" y="163"/>
                    <a:pt x="134" y="134"/>
                  </a:cubicBezTo>
                  <a:cubicBezTo>
                    <a:pt x="163" y="104"/>
                    <a:pt x="163" y="57"/>
                    <a:pt x="134" y="28"/>
                  </a:cubicBezTo>
                  <a:cubicBezTo>
                    <a:pt x="111" y="5"/>
                    <a:pt x="76" y="0"/>
                    <a:pt x="48" y="14"/>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4" name="Freeform 543"/>
            <p:cNvSpPr>
              <a:spLocks noEditPoints="1" noChangeArrowheads="1"/>
            </p:cNvSpPr>
            <p:nvPr/>
          </p:nvSpPr>
          <p:spPr bwMode="auto">
            <a:xfrm>
              <a:off x="198268" y="195501"/>
              <a:ext cx="362546" cy="362806"/>
            </a:xfrm>
            <a:custGeom>
              <a:avLst/>
              <a:gdLst>
                <a:gd name="T0" fmla="*/ 2147483647 w 190"/>
                <a:gd name="T1" fmla="*/ 2147483647 h 190"/>
                <a:gd name="T2" fmla="*/ 0 w 190"/>
                <a:gd name="T3" fmla="*/ 2147483647 h 190"/>
                <a:gd name="T4" fmla="*/ 2147483647 w 190"/>
                <a:gd name="T5" fmla="*/ 2147483647 h 190"/>
                <a:gd name="T6" fmla="*/ 2147483647 w 190"/>
                <a:gd name="T7" fmla="*/ 2147483647 h 190"/>
                <a:gd name="T8" fmla="*/ 2147483647 w 190"/>
                <a:gd name="T9" fmla="*/ 2147483647 h 190"/>
                <a:gd name="T10" fmla="*/ 2147483647 w 190"/>
                <a:gd name="T11" fmla="*/ 2147483647 h 190"/>
                <a:gd name="T12" fmla="*/ 2147483647 w 190"/>
                <a:gd name="T13" fmla="*/ 0 h 190"/>
                <a:gd name="T14" fmla="*/ 2147483647 w 190"/>
                <a:gd name="T15" fmla="*/ 2147483647 h 190"/>
                <a:gd name="T16" fmla="*/ 2147483647 w 190"/>
                <a:gd name="T17" fmla="*/ 2147483647 h 190"/>
                <a:gd name="T18" fmla="*/ 2147483647 w 190"/>
                <a:gd name="T19" fmla="*/ 2147483647 h 190"/>
                <a:gd name="T20" fmla="*/ 2147483647 w 190"/>
                <a:gd name="T21" fmla="*/ 2147483647 h 190"/>
                <a:gd name="T22" fmla="*/ 2147483647 w 190"/>
                <a:gd name="T23" fmla="*/ 2147483647 h 190"/>
                <a:gd name="T24" fmla="*/ 2147483647 w 190"/>
                <a:gd name="T25" fmla="*/ 2147483647 h 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0"/>
                <a:gd name="T40" fmla="*/ 0 h 190"/>
                <a:gd name="T41" fmla="*/ 190 w 190"/>
                <a:gd name="T42" fmla="*/ 190 h 1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0" h="190">
                  <a:moveTo>
                    <a:pt x="30" y="31"/>
                  </a:moveTo>
                  <a:cubicBezTo>
                    <a:pt x="21" y="39"/>
                    <a:pt x="11" y="46"/>
                    <a:pt x="0" y="49"/>
                  </a:cubicBezTo>
                  <a:cubicBezTo>
                    <a:pt x="138" y="188"/>
                    <a:pt x="138" y="188"/>
                    <a:pt x="138" y="188"/>
                  </a:cubicBezTo>
                  <a:cubicBezTo>
                    <a:pt x="141" y="190"/>
                    <a:pt x="145" y="190"/>
                    <a:pt x="148" y="188"/>
                  </a:cubicBezTo>
                  <a:cubicBezTo>
                    <a:pt x="187" y="148"/>
                    <a:pt x="187" y="148"/>
                    <a:pt x="187" y="148"/>
                  </a:cubicBezTo>
                  <a:cubicBezTo>
                    <a:pt x="190" y="146"/>
                    <a:pt x="190" y="141"/>
                    <a:pt x="187" y="139"/>
                  </a:cubicBezTo>
                  <a:cubicBezTo>
                    <a:pt x="48" y="0"/>
                    <a:pt x="48" y="0"/>
                    <a:pt x="48" y="0"/>
                  </a:cubicBezTo>
                  <a:cubicBezTo>
                    <a:pt x="45" y="11"/>
                    <a:pt x="39" y="22"/>
                    <a:pt x="30" y="31"/>
                  </a:cubicBezTo>
                  <a:close/>
                  <a:moveTo>
                    <a:pt x="156" y="157"/>
                  </a:moveTo>
                  <a:cubicBezTo>
                    <a:pt x="153" y="160"/>
                    <a:pt x="147" y="160"/>
                    <a:pt x="143" y="157"/>
                  </a:cubicBezTo>
                  <a:cubicBezTo>
                    <a:pt x="139" y="153"/>
                    <a:pt x="139" y="147"/>
                    <a:pt x="143" y="143"/>
                  </a:cubicBezTo>
                  <a:cubicBezTo>
                    <a:pt x="147" y="140"/>
                    <a:pt x="153" y="140"/>
                    <a:pt x="156" y="143"/>
                  </a:cubicBezTo>
                  <a:cubicBezTo>
                    <a:pt x="160" y="147"/>
                    <a:pt x="160" y="153"/>
                    <a:pt x="156" y="15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5" name="Freeform 544"/>
            <p:cNvSpPr>
              <a:spLocks noEditPoints="1" noChangeArrowheads="1"/>
            </p:cNvSpPr>
            <p:nvPr/>
          </p:nvSpPr>
          <p:spPr bwMode="auto">
            <a:xfrm>
              <a:off x="219038" y="216180"/>
              <a:ext cx="330446" cy="332727"/>
            </a:xfrm>
            <a:custGeom>
              <a:avLst/>
              <a:gdLst>
                <a:gd name="T0" fmla="*/ 2147483647 w 173"/>
                <a:gd name="T1" fmla="*/ 2147483647 h 174"/>
                <a:gd name="T2" fmla="*/ 2147483647 w 173"/>
                <a:gd name="T3" fmla="*/ 2147483647 h 174"/>
                <a:gd name="T4" fmla="*/ 2147483647 w 173"/>
                <a:gd name="T5" fmla="*/ 0 h 174"/>
                <a:gd name="T6" fmla="*/ 2147483647 w 173"/>
                <a:gd name="T7" fmla="*/ 2147483647 h 174"/>
                <a:gd name="T8" fmla="*/ 0 w 173"/>
                <a:gd name="T9" fmla="*/ 2147483647 h 174"/>
                <a:gd name="T10" fmla="*/ 2147483647 w 173"/>
                <a:gd name="T11" fmla="*/ 2147483647 h 174"/>
                <a:gd name="T12" fmla="*/ 2147483647 w 173"/>
                <a:gd name="T13" fmla="*/ 2147483647 h 174"/>
                <a:gd name="T14" fmla="*/ 2147483647 w 173"/>
                <a:gd name="T15" fmla="*/ 2147483647 h 174"/>
                <a:gd name="T16" fmla="*/ 2147483647 w 173"/>
                <a:gd name="T17" fmla="*/ 2147483647 h 174"/>
                <a:gd name="T18" fmla="*/ 2147483647 w 173"/>
                <a:gd name="T19" fmla="*/ 2147483647 h 174"/>
                <a:gd name="T20" fmla="*/ 2147483647 w 173"/>
                <a:gd name="T21" fmla="*/ 2147483647 h 1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3"/>
                <a:gd name="T34" fmla="*/ 0 h 174"/>
                <a:gd name="T35" fmla="*/ 173 w 173"/>
                <a:gd name="T36" fmla="*/ 174 h 1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3" h="174">
                  <a:moveTo>
                    <a:pt x="140" y="174"/>
                  </a:moveTo>
                  <a:cubicBezTo>
                    <a:pt x="173" y="140"/>
                    <a:pt x="173" y="140"/>
                    <a:pt x="173" y="140"/>
                  </a:cubicBezTo>
                  <a:cubicBezTo>
                    <a:pt x="33" y="0"/>
                    <a:pt x="33" y="0"/>
                    <a:pt x="33" y="0"/>
                  </a:cubicBezTo>
                  <a:cubicBezTo>
                    <a:pt x="29" y="7"/>
                    <a:pt x="25" y="14"/>
                    <a:pt x="19" y="20"/>
                  </a:cubicBezTo>
                  <a:cubicBezTo>
                    <a:pt x="13" y="25"/>
                    <a:pt x="7" y="30"/>
                    <a:pt x="0" y="33"/>
                  </a:cubicBezTo>
                  <a:lnTo>
                    <a:pt x="140" y="174"/>
                  </a:lnTo>
                  <a:close/>
                  <a:moveTo>
                    <a:pt x="132" y="132"/>
                  </a:moveTo>
                  <a:cubicBezTo>
                    <a:pt x="136" y="129"/>
                    <a:pt x="142" y="129"/>
                    <a:pt x="145" y="132"/>
                  </a:cubicBezTo>
                  <a:cubicBezTo>
                    <a:pt x="149" y="136"/>
                    <a:pt x="149" y="142"/>
                    <a:pt x="145" y="146"/>
                  </a:cubicBezTo>
                  <a:cubicBezTo>
                    <a:pt x="142" y="149"/>
                    <a:pt x="136" y="149"/>
                    <a:pt x="132" y="146"/>
                  </a:cubicBezTo>
                  <a:cubicBezTo>
                    <a:pt x="128" y="142"/>
                    <a:pt x="128" y="136"/>
                    <a:pt x="132" y="132"/>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6" name="Freeform 545"/>
            <p:cNvSpPr>
              <a:spLocks noEditPoints="1" noChangeArrowheads="1"/>
            </p:cNvSpPr>
            <p:nvPr/>
          </p:nvSpPr>
          <p:spPr bwMode="auto">
            <a:xfrm>
              <a:off x="254916" y="251896"/>
              <a:ext cx="200156" cy="203021"/>
            </a:xfrm>
            <a:custGeom>
              <a:avLst/>
              <a:gdLst>
                <a:gd name="T0" fmla="*/ 2147483647 w 250"/>
                <a:gd name="T1" fmla="*/ 0 h 253"/>
                <a:gd name="T2" fmla="*/ 2147483647 w 250"/>
                <a:gd name="T3" fmla="*/ 2147483647 h 253"/>
                <a:gd name="T4" fmla="*/ 2147483647 w 250"/>
                <a:gd name="T5" fmla="*/ 2147483647 h 253"/>
                <a:gd name="T6" fmla="*/ 2147483647 w 250"/>
                <a:gd name="T7" fmla="*/ 2147483647 h 253"/>
                <a:gd name="T8" fmla="*/ 2147483647 w 250"/>
                <a:gd name="T9" fmla="*/ 0 h 253"/>
                <a:gd name="T10" fmla="*/ 0 w 250"/>
                <a:gd name="T11" fmla="*/ 2147483647 h 253"/>
                <a:gd name="T12" fmla="*/ 2147483647 w 250"/>
                <a:gd name="T13" fmla="*/ 2147483647 h 253"/>
                <a:gd name="T14" fmla="*/ 2147483647 w 250"/>
                <a:gd name="T15" fmla="*/ 2147483647 h 253"/>
                <a:gd name="T16" fmla="*/ 2147483647 w 250"/>
                <a:gd name="T17" fmla="*/ 2147483647 h 253"/>
                <a:gd name="T18" fmla="*/ 0 w 250"/>
                <a:gd name="T19" fmla="*/ 2147483647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253"/>
                <a:gd name="T32" fmla="*/ 250 w 250"/>
                <a:gd name="T33" fmla="*/ 253 h 2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253">
                  <a:moveTo>
                    <a:pt x="115" y="0"/>
                  </a:moveTo>
                  <a:lnTo>
                    <a:pt x="96" y="19"/>
                  </a:lnTo>
                  <a:lnTo>
                    <a:pt x="234" y="156"/>
                  </a:lnTo>
                  <a:lnTo>
                    <a:pt x="250" y="137"/>
                  </a:lnTo>
                  <a:lnTo>
                    <a:pt x="115" y="0"/>
                  </a:lnTo>
                  <a:close/>
                  <a:moveTo>
                    <a:pt x="0" y="116"/>
                  </a:moveTo>
                  <a:lnTo>
                    <a:pt x="134" y="253"/>
                  </a:lnTo>
                  <a:lnTo>
                    <a:pt x="153" y="234"/>
                  </a:lnTo>
                  <a:lnTo>
                    <a:pt x="18" y="97"/>
                  </a:lnTo>
                  <a:lnTo>
                    <a:pt x="0" y="116"/>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7" name="Freeform 546"/>
            <p:cNvSpPr>
              <a:spLocks noChangeArrowheads="1"/>
            </p:cNvSpPr>
            <p:nvPr/>
          </p:nvSpPr>
          <p:spPr bwMode="auto">
            <a:xfrm>
              <a:off x="268133" y="266934"/>
              <a:ext cx="175609" cy="172943"/>
            </a:xfrm>
            <a:custGeom>
              <a:avLst/>
              <a:gdLst>
                <a:gd name="T0" fmla="*/ 0 w 216"/>
                <a:gd name="T1" fmla="*/ 2147483647 h 215"/>
                <a:gd name="T2" fmla="*/ 2147483647 w 216"/>
                <a:gd name="T3" fmla="*/ 2147483647 h 215"/>
                <a:gd name="T4" fmla="*/ 2147483647 w 216"/>
                <a:gd name="T5" fmla="*/ 2147483647 h 215"/>
                <a:gd name="T6" fmla="*/ 2147483647 w 216"/>
                <a:gd name="T7" fmla="*/ 0 h 215"/>
                <a:gd name="T8" fmla="*/ 0 w 216"/>
                <a:gd name="T9" fmla="*/ 2147483647 h 215"/>
                <a:gd name="T10" fmla="*/ 0 60000 65536"/>
                <a:gd name="T11" fmla="*/ 0 60000 65536"/>
                <a:gd name="T12" fmla="*/ 0 60000 65536"/>
                <a:gd name="T13" fmla="*/ 0 60000 65536"/>
                <a:gd name="T14" fmla="*/ 0 60000 65536"/>
                <a:gd name="T15" fmla="*/ 0 w 216"/>
                <a:gd name="T16" fmla="*/ 0 h 215"/>
                <a:gd name="T17" fmla="*/ 216 w 216"/>
                <a:gd name="T18" fmla="*/ 215 h 215"/>
              </a:gdLst>
              <a:ahLst/>
              <a:cxnLst>
                <a:cxn ang="T10">
                  <a:pos x="T0" y="T1"/>
                </a:cxn>
                <a:cxn ang="T11">
                  <a:pos x="T2" y="T3"/>
                </a:cxn>
                <a:cxn ang="T12">
                  <a:pos x="T4" y="T5"/>
                </a:cxn>
                <a:cxn ang="T13">
                  <a:pos x="T6" y="T7"/>
                </a:cxn>
                <a:cxn ang="T14">
                  <a:pos x="T8" y="T9"/>
                </a:cxn>
              </a:cxnLst>
              <a:rect l="T15" t="T16" r="T17" b="T18"/>
              <a:pathLst>
                <a:path w="216" h="215">
                  <a:moveTo>
                    <a:pt x="0" y="78"/>
                  </a:moveTo>
                  <a:lnTo>
                    <a:pt x="135" y="215"/>
                  </a:lnTo>
                  <a:lnTo>
                    <a:pt x="216" y="137"/>
                  </a:lnTo>
                  <a:lnTo>
                    <a:pt x="78" y="0"/>
                  </a:lnTo>
                  <a:lnTo>
                    <a:pt x="0" y="78"/>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8" name="Freeform 547"/>
            <p:cNvSpPr>
              <a:spLocks noChangeArrowheads="1"/>
            </p:cNvSpPr>
            <p:nvPr/>
          </p:nvSpPr>
          <p:spPr bwMode="auto">
            <a:xfrm>
              <a:off x="398424" y="0"/>
              <a:ext cx="311562" cy="310171"/>
            </a:xfrm>
            <a:custGeom>
              <a:avLst/>
              <a:gdLst>
                <a:gd name="T0" fmla="*/ 2147483647 w 163"/>
                <a:gd name="T1" fmla="*/ 2147483647 h 163"/>
                <a:gd name="T2" fmla="*/ 2147483647 w 163"/>
                <a:gd name="T3" fmla="*/ 2147483647 h 163"/>
                <a:gd name="T4" fmla="*/ 2147483647 w 163"/>
                <a:gd name="T5" fmla="*/ 2147483647 h 163"/>
                <a:gd name="T6" fmla="*/ 2147483647 w 163"/>
                <a:gd name="T7" fmla="*/ 2147483647 h 163"/>
                <a:gd name="T8" fmla="*/ 2147483647 w 163"/>
                <a:gd name="T9" fmla="*/ 2147483647 h 163"/>
                <a:gd name="T10" fmla="*/ 2147483647 w 163"/>
                <a:gd name="T11" fmla="*/ 2147483647 h 163"/>
                <a:gd name="T12" fmla="*/ 2147483647 w 163"/>
                <a:gd name="T13" fmla="*/ 2147483647 h 163"/>
                <a:gd name="T14" fmla="*/ 2147483647 w 163"/>
                <a:gd name="T15" fmla="*/ 2147483647 h 163"/>
                <a:gd name="T16" fmla="*/ 2147483647 w 163"/>
                <a:gd name="T17" fmla="*/ 2147483647 h 163"/>
                <a:gd name="T18" fmla="*/ 2147483647 w 163"/>
                <a:gd name="T19" fmla="*/ 2147483647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
                <a:gd name="T31" fmla="*/ 0 h 163"/>
                <a:gd name="T32" fmla="*/ 163 w 163"/>
                <a:gd name="T33" fmla="*/ 163 h 1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 h="163">
                  <a:moveTo>
                    <a:pt x="149" y="47"/>
                  </a:moveTo>
                  <a:cubicBezTo>
                    <a:pt x="105" y="91"/>
                    <a:pt x="105" y="91"/>
                    <a:pt x="105" y="91"/>
                  </a:cubicBezTo>
                  <a:cubicBezTo>
                    <a:pt x="100" y="96"/>
                    <a:pt x="91" y="96"/>
                    <a:pt x="86" y="91"/>
                  </a:cubicBezTo>
                  <a:cubicBezTo>
                    <a:pt x="72" y="77"/>
                    <a:pt x="72" y="77"/>
                    <a:pt x="72" y="77"/>
                  </a:cubicBezTo>
                  <a:cubicBezTo>
                    <a:pt x="66" y="72"/>
                    <a:pt x="66" y="63"/>
                    <a:pt x="72" y="58"/>
                  </a:cubicBezTo>
                  <a:cubicBezTo>
                    <a:pt x="115" y="14"/>
                    <a:pt x="115" y="14"/>
                    <a:pt x="115" y="14"/>
                  </a:cubicBezTo>
                  <a:cubicBezTo>
                    <a:pt x="87" y="0"/>
                    <a:pt x="52" y="5"/>
                    <a:pt x="29" y="28"/>
                  </a:cubicBezTo>
                  <a:cubicBezTo>
                    <a:pt x="0" y="57"/>
                    <a:pt x="0" y="104"/>
                    <a:pt x="29" y="134"/>
                  </a:cubicBezTo>
                  <a:cubicBezTo>
                    <a:pt x="58" y="163"/>
                    <a:pt x="106" y="163"/>
                    <a:pt x="135" y="134"/>
                  </a:cubicBezTo>
                  <a:cubicBezTo>
                    <a:pt x="158" y="110"/>
                    <a:pt x="163" y="75"/>
                    <a:pt x="149" y="4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69" name="Freeform 548"/>
            <p:cNvSpPr>
              <a:spLocks noEditPoints="1" noChangeArrowheads="1"/>
            </p:cNvSpPr>
            <p:nvPr/>
          </p:nvSpPr>
          <p:spPr bwMode="auto">
            <a:xfrm>
              <a:off x="149173" y="195501"/>
              <a:ext cx="364434" cy="362806"/>
            </a:xfrm>
            <a:custGeom>
              <a:avLst/>
              <a:gdLst>
                <a:gd name="T0" fmla="*/ 2147483647 w 191"/>
                <a:gd name="T1" fmla="*/ 2147483647 h 190"/>
                <a:gd name="T2" fmla="*/ 2147483647 w 191"/>
                <a:gd name="T3" fmla="*/ 0 h 190"/>
                <a:gd name="T4" fmla="*/ 2147483647 w 191"/>
                <a:gd name="T5" fmla="*/ 2147483647 h 190"/>
                <a:gd name="T6" fmla="*/ 2147483647 w 191"/>
                <a:gd name="T7" fmla="*/ 2147483647 h 190"/>
                <a:gd name="T8" fmla="*/ 2147483647 w 191"/>
                <a:gd name="T9" fmla="*/ 2147483647 h 190"/>
                <a:gd name="T10" fmla="*/ 2147483647 w 191"/>
                <a:gd name="T11" fmla="*/ 2147483647 h 190"/>
                <a:gd name="T12" fmla="*/ 2147483647 w 191"/>
                <a:gd name="T13" fmla="*/ 2147483647 h 190"/>
                <a:gd name="T14" fmla="*/ 2147483647 w 191"/>
                <a:gd name="T15" fmla="*/ 2147483647 h 190"/>
                <a:gd name="T16" fmla="*/ 2147483647 w 191"/>
                <a:gd name="T17" fmla="*/ 2147483647 h 190"/>
                <a:gd name="T18" fmla="*/ 2147483647 w 191"/>
                <a:gd name="T19" fmla="*/ 2147483647 h 190"/>
                <a:gd name="T20" fmla="*/ 2147483647 w 191"/>
                <a:gd name="T21" fmla="*/ 2147483647 h 190"/>
                <a:gd name="T22" fmla="*/ 2147483647 w 191"/>
                <a:gd name="T23" fmla="*/ 2147483647 h 190"/>
                <a:gd name="T24" fmla="*/ 2147483647 w 191"/>
                <a:gd name="T25" fmla="*/ 2147483647 h 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1"/>
                <a:gd name="T40" fmla="*/ 0 h 190"/>
                <a:gd name="T41" fmla="*/ 191 w 191"/>
                <a:gd name="T42" fmla="*/ 190 h 1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1" h="190">
                  <a:moveTo>
                    <a:pt x="160" y="31"/>
                  </a:moveTo>
                  <a:cubicBezTo>
                    <a:pt x="151" y="22"/>
                    <a:pt x="145" y="11"/>
                    <a:pt x="142" y="0"/>
                  </a:cubicBezTo>
                  <a:cubicBezTo>
                    <a:pt x="3" y="139"/>
                    <a:pt x="3" y="139"/>
                    <a:pt x="3" y="139"/>
                  </a:cubicBezTo>
                  <a:cubicBezTo>
                    <a:pt x="0" y="141"/>
                    <a:pt x="0" y="146"/>
                    <a:pt x="3" y="148"/>
                  </a:cubicBezTo>
                  <a:cubicBezTo>
                    <a:pt x="42" y="188"/>
                    <a:pt x="42" y="188"/>
                    <a:pt x="42" y="188"/>
                  </a:cubicBezTo>
                  <a:cubicBezTo>
                    <a:pt x="45" y="190"/>
                    <a:pt x="49" y="190"/>
                    <a:pt x="52" y="188"/>
                  </a:cubicBezTo>
                  <a:cubicBezTo>
                    <a:pt x="191" y="49"/>
                    <a:pt x="191" y="49"/>
                    <a:pt x="191" y="49"/>
                  </a:cubicBezTo>
                  <a:cubicBezTo>
                    <a:pt x="179" y="46"/>
                    <a:pt x="169" y="39"/>
                    <a:pt x="160" y="31"/>
                  </a:cubicBezTo>
                  <a:close/>
                  <a:moveTo>
                    <a:pt x="34" y="157"/>
                  </a:moveTo>
                  <a:cubicBezTo>
                    <a:pt x="30" y="153"/>
                    <a:pt x="30" y="147"/>
                    <a:pt x="34" y="143"/>
                  </a:cubicBezTo>
                  <a:cubicBezTo>
                    <a:pt x="38" y="140"/>
                    <a:pt x="44" y="140"/>
                    <a:pt x="47" y="143"/>
                  </a:cubicBezTo>
                  <a:cubicBezTo>
                    <a:pt x="51" y="147"/>
                    <a:pt x="51" y="153"/>
                    <a:pt x="47" y="157"/>
                  </a:cubicBezTo>
                  <a:cubicBezTo>
                    <a:pt x="44" y="160"/>
                    <a:pt x="38" y="160"/>
                    <a:pt x="34" y="157"/>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0" name="Freeform 549"/>
            <p:cNvSpPr>
              <a:spLocks noEditPoints="1" noChangeArrowheads="1"/>
            </p:cNvSpPr>
            <p:nvPr/>
          </p:nvSpPr>
          <p:spPr bwMode="auto">
            <a:xfrm>
              <a:off x="160503" y="216180"/>
              <a:ext cx="332334" cy="332727"/>
            </a:xfrm>
            <a:custGeom>
              <a:avLst/>
              <a:gdLst>
                <a:gd name="T0" fmla="*/ 0 w 174"/>
                <a:gd name="T1" fmla="*/ 2147483647 h 174"/>
                <a:gd name="T2" fmla="*/ 2147483647 w 174"/>
                <a:gd name="T3" fmla="*/ 2147483647 h 174"/>
                <a:gd name="T4" fmla="*/ 2147483647 w 174"/>
                <a:gd name="T5" fmla="*/ 2147483647 h 174"/>
                <a:gd name="T6" fmla="*/ 2147483647 w 174"/>
                <a:gd name="T7" fmla="*/ 2147483647 h 174"/>
                <a:gd name="T8" fmla="*/ 2147483647 w 174"/>
                <a:gd name="T9" fmla="*/ 0 h 174"/>
                <a:gd name="T10" fmla="*/ 0 w 174"/>
                <a:gd name="T11" fmla="*/ 2147483647 h 174"/>
                <a:gd name="T12" fmla="*/ 2147483647 w 174"/>
                <a:gd name="T13" fmla="*/ 2147483647 h 174"/>
                <a:gd name="T14" fmla="*/ 2147483647 w 174"/>
                <a:gd name="T15" fmla="*/ 2147483647 h 174"/>
                <a:gd name="T16" fmla="*/ 2147483647 w 174"/>
                <a:gd name="T17" fmla="*/ 2147483647 h 174"/>
                <a:gd name="T18" fmla="*/ 2147483647 w 174"/>
                <a:gd name="T19" fmla="*/ 2147483647 h 174"/>
                <a:gd name="T20" fmla="*/ 2147483647 w 174"/>
                <a:gd name="T21" fmla="*/ 2147483647 h 1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4"/>
                <a:gd name="T34" fmla="*/ 0 h 174"/>
                <a:gd name="T35" fmla="*/ 174 w 174"/>
                <a:gd name="T36" fmla="*/ 174 h 1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4" h="174">
                  <a:moveTo>
                    <a:pt x="0" y="140"/>
                  </a:moveTo>
                  <a:cubicBezTo>
                    <a:pt x="33" y="174"/>
                    <a:pt x="33" y="174"/>
                    <a:pt x="33" y="174"/>
                  </a:cubicBezTo>
                  <a:cubicBezTo>
                    <a:pt x="174" y="33"/>
                    <a:pt x="174" y="33"/>
                    <a:pt x="174" y="33"/>
                  </a:cubicBezTo>
                  <a:cubicBezTo>
                    <a:pt x="167" y="30"/>
                    <a:pt x="160" y="25"/>
                    <a:pt x="154" y="20"/>
                  </a:cubicBezTo>
                  <a:cubicBezTo>
                    <a:pt x="148" y="14"/>
                    <a:pt x="144" y="7"/>
                    <a:pt x="140" y="0"/>
                  </a:cubicBezTo>
                  <a:lnTo>
                    <a:pt x="0" y="140"/>
                  </a:lnTo>
                  <a:close/>
                  <a:moveTo>
                    <a:pt x="41" y="132"/>
                  </a:moveTo>
                  <a:cubicBezTo>
                    <a:pt x="45" y="136"/>
                    <a:pt x="45" y="142"/>
                    <a:pt x="41" y="146"/>
                  </a:cubicBezTo>
                  <a:cubicBezTo>
                    <a:pt x="38" y="149"/>
                    <a:pt x="32" y="149"/>
                    <a:pt x="28" y="146"/>
                  </a:cubicBezTo>
                  <a:cubicBezTo>
                    <a:pt x="24" y="142"/>
                    <a:pt x="24" y="136"/>
                    <a:pt x="28" y="132"/>
                  </a:cubicBezTo>
                  <a:cubicBezTo>
                    <a:pt x="32" y="129"/>
                    <a:pt x="38" y="129"/>
                    <a:pt x="41" y="132"/>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1" name="Freeform 550"/>
            <p:cNvSpPr>
              <a:spLocks noChangeArrowheads="1"/>
            </p:cNvSpPr>
            <p:nvPr/>
          </p:nvSpPr>
          <p:spPr bwMode="auto">
            <a:xfrm>
              <a:off x="198268" y="195501"/>
              <a:ext cx="107630" cy="107150"/>
            </a:xfrm>
            <a:custGeom>
              <a:avLst/>
              <a:gdLst>
                <a:gd name="T0" fmla="*/ 2147483647 w 56"/>
                <a:gd name="T1" fmla="*/ 0 h 56"/>
                <a:gd name="T2" fmla="*/ 2147483647 w 56"/>
                <a:gd name="T3" fmla="*/ 2147483647 h 56"/>
                <a:gd name="T4" fmla="*/ 0 w 56"/>
                <a:gd name="T5" fmla="*/ 2147483647 h 56"/>
                <a:gd name="T6" fmla="*/ 2147483647 w 56"/>
                <a:gd name="T7" fmla="*/ 2147483647 h 56"/>
                <a:gd name="T8" fmla="*/ 2147483647 w 56"/>
                <a:gd name="T9" fmla="*/ 2147483647 h 56"/>
                <a:gd name="T10" fmla="*/ 2147483647 w 56"/>
                <a:gd name="T11" fmla="*/ 2147483647 h 56"/>
                <a:gd name="T12" fmla="*/ 2147483647 w 56"/>
                <a:gd name="T13" fmla="*/ 0 h 56"/>
                <a:gd name="T14" fmla="*/ 0 60000 65536"/>
                <a:gd name="T15" fmla="*/ 0 60000 65536"/>
                <a:gd name="T16" fmla="*/ 0 60000 65536"/>
                <a:gd name="T17" fmla="*/ 0 60000 65536"/>
                <a:gd name="T18" fmla="*/ 0 60000 65536"/>
                <a:gd name="T19" fmla="*/ 0 60000 65536"/>
                <a:gd name="T20" fmla="*/ 0 60000 65536"/>
                <a:gd name="T21" fmla="*/ 0 w 56"/>
                <a:gd name="T22" fmla="*/ 0 h 56"/>
                <a:gd name="T23" fmla="*/ 56 w 56"/>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56">
                  <a:moveTo>
                    <a:pt x="48" y="0"/>
                  </a:moveTo>
                  <a:cubicBezTo>
                    <a:pt x="45" y="11"/>
                    <a:pt x="39" y="22"/>
                    <a:pt x="30" y="31"/>
                  </a:cubicBezTo>
                  <a:cubicBezTo>
                    <a:pt x="21" y="39"/>
                    <a:pt x="11" y="46"/>
                    <a:pt x="0" y="49"/>
                  </a:cubicBezTo>
                  <a:cubicBezTo>
                    <a:pt x="7" y="56"/>
                    <a:pt x="7" y="56"/>
                    <a:pt x="7" y="56"/>
                  </a:cubicBezTo>
                  <a:cubicBezTo>
                    <a:pt x="18" y="53"/>
                    <a:pt x="28" y="47"/>
                    <a:pt x="37" y="38"/>
                  </a:cubicBezTo>
                  <a:cubicBezTo>
                    <a:pt x="46" y="29"/>
                    <a:pt x="52" y="18"/>
                    <a:pt x="56" y="7"/>
                  </a:cubicBezTo>
                  <a:lnTo>
                    <a:pt x="48" y="0"/>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2" name="Freeform 551"/>
            <p:cNvSpPr>
              <a:spLocks noChangeArrowheads="1"/>
            </p:cNvSpPr>
            <p:nvPr/>
          </p:nvSpPr>
          <p:spPr bwMode="auto">
            <a:xfrm>
              <a:off x="219038" y="216180"/>
              <a:ext cx="77419" cy="78952"/>
            </a:xfrm>
            <a:custGeom>
              <a:avLst/>
              <a:gdLst>
                <a:gd name="T0" fmla="*/ 2147483647 w 40"/>
                <a:gd name="T1" fmla="*/ 2147483647 h 41"/>
                <a:gd name="T2" fmla="*/ 2147483647 w 40"/>
                <a:gd name="T3" fmla="*/ 2147483647 h 41"/>
                <a:gd name="T4" fmla="*/ 0 w 40"/>
                <a:gd name="T5" fmla="*/ 2147483647 h 41"/>
                <a:gd name="T6" fmla="*/ 2147483647 w 40"/>
                <a:gd name="T7" fmla="*/ 2147483647 h 41"/>
                <a:gd name="T8" fmla="*/ 2147483647 w 40"/>
                <a:gd name="T9" fmla="*/ 2147483647 h 41"/>
                <a:gd name="T10" fmla="*/ 2147483647 w 40"/>
                <a:gd name="T11" fmla="*/ 2147483647 h 41"/>
                <a:gd name="T12" fmla="*/ 2147483647 w 40"/>
                <a:gd name="T13" fmla="*/ 0 h 41"/>
                <a:gd name="T14" fmla="*/ 2147483647 w 40"/>
                <a:gd name="T15" fmla="*/ 2147483647 h 41"/>
                <a:gd name="T16" fmla="*/ 2147483647 w 40"/>
                <a:gd name="T17" fmla="*/ 2147483647 h 41"/>
                <a:gd name="T18" fmla="*/ 2147483647 w 40"/>
                <a:gd name="T19" fmla="*/ 2147483647 h 41"/>
                <a:gd name="T20" fmla="*/ 2147483647 w 40"/>
                <a:gd name="T21" fmla="*/ 2147483647 h 41"/>
                <a:gd name="T22" fmla="*/ 2147483647 w 40"/>
                <a:gd name="T23" fmla="*/ 2147483647 h 41"/>
                <a:gd name="T24" fmla="*/ 2147483647 w 40"/>
                <a:gd name="T25" fmla="*/ 2147483647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41"/>
                <a:gd name="T41" fmla="*/ 40 w 40"/>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41">
                  <a:moveTo>
                    <a:pt x="15" y="23"/>
                  </a:moveTo>
                  <a:cubicBezTo>
                    <a:pt x="15" y="24"/>
                    <a:pt x="14" y="24"/>
                    <a:pt x="14" y="24"/>
                  </a:cubicBezTo>
                  <a:cubicBezTo>
                    <a:pt x="9" y="28"/>
                    <a:pt x="5" y="31"/>
                    <a:pt x="0" y="34"/>
                  </a:cubicBezTo>
                  <a:cubicBezTo>
                    <a:pt x="7" y="41"/>
                    <a:pt x="7" y="41"/>
                    <a:pt x="7" y="41"/>
                  </a:cubicBezTo>
                  <a:cubicBezTo>
                    <a:pt x="14" y="37"/>
                    <a:pt x="20" y="33"/>
                    <a:pt x="26" y="27"/>
                  </a:cubicBezTo>
                  <a:cubicBezTo>
                    <a:pt x="32" y="21"/>
                    <a:pt x="37" y="14"/>
                    <a:pt x="40" y="7"/>
                  </a:cubicBezTo>
                  <a:cubicBezTo>
                    <a:pt x="33" y="0"/>
                    <a:pt x="33" y="0"/>
                    <a:pt x="33" y="0"/>
                  </a:cubicBezTo>
                  <a:cubicBezTo>
                    <a:pt x="31" y="5"/>
                    <a:pt x="27" y="10"/>
                    <a:pt x="24" y="14"/>
                  </a:cubicBezTo>
                  <a:cubicBezTo>
                    <a:pt x="23" y="15"/>
                    <a:pt x="23" y="15"/>
                    <a:pt x="23" y="15"/>
                  </a:cubicBezTo>
                  <a:cubicBezTo>
                    <a:pt x="22" y="16"/>
                    <a:pt x="22" y="16"/>
                    <a:pt x="22" y="17"/>
                  </a:cubicBezTo>
                  <a:cubicBezTo>
                    <a:pt x="21" y="18"/>
                    <a:pt x="20" y="19"/>
                    <a:pt x="19" y="20"/>
                  </a:cubicBezTo>
                  <a:cubicBezTo>
                    <a:pt x="18" y="20"/>
                    <a:pt x="17" y="21"/>
                    <a:pt x="16" y="22"/>
                  </a:cubicBezTo>
                  <a:cubicBezTo>
                    <a:pt x="16" y="23"/>
                    <a:pt x="15" y="23"/>
                    <a:pt x="15" y="23"/>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3" name="Freeform 552"/>
            <p:cNvSpPr>
              <a:spLocks noChangeArrowheads="1"/>
            </p:cNvSpPr>
            <p:nvPr/>
          </p:nvSpPr>
          <p:spPr bwMode="auto">
            <a:xfrm>
              <a:off x="404088" y="195501"/>
              <a:ext cx="109519" cy="107150"/>
            </a:xfrm>
            <a:custGeom>
              <a:avLst/>
              <a:gdLst>
                <a:gd name="T0" fmla="*/ 2147483647 w 57"/>
                <a:gd name="T1" fmla="*/ 2147483647 h 56"/>
                <a:gd name="T2" fmla="*/ 2147483647 w 57"/>
                <a:gd name="T3" fmla="*/ 2147483647 h 56"/>
                <a:gd name="T4" fmla="*/ 2147483647 w 57"/>
                <a:gd name="T5" fmla="*/ 0 h 56"/>
                <a:gd name="T6" fmla="*/ 0 w 57"/>
                <a:gd name="T7" fmla="*/ 2147483647 h 56"/>
                <a:gd name="T8" fmla="*/ 2147483647 w 57"/>
                <a:gd name="T9" fmla="*/ 2147483647 h 56"/>
                <a:gd name="T10" fmla="*/ 2147483647 w 57"/>
                <a:gd name="T11" fmla="*/ 2147483647 h 56"/>
                <a:gd name="T12" fmla="*/ 2147483647 w 57"/>
                <a:gd name="T13" fmla="*/ 2147483647 h 56"/>
                <a:gd name="T14" fmla="*/ 0 60000 65536"/>
                <a:gd name="T15" fmla="*/ 0 60000 65536"/>
                <a:gd name="T16" fmla="*/ 0 60000 65536"/>
                <a:gd name="T17" fmla="*/ 0 60000 65536"/>
                <a:gd name="T18" fmla="*/ 0 60000 65536"/>
                <a:gd name="T19" fmla="*/ 0 60000 65536"/>
                <a:gd name="T20" fmla="*/ 0 60000 65536"/>
                <a:gd name="T21" fmla="*/ 0 w 57"/>
                <a:gd name="T22" fmla="*/ 0 h 56"/>
                <a:gd name="T23" fmla="*/ 57 w 57"/>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6">
                  <a:moveTo>
                    <a:pt x="57" y="49"/>
                  </a:moveTo>
                  <a:cubicBezTo>
                    <a:pt x="45" y="46"/>
                    <a:pt x="35" y="39"/>
                    <a:pt x="26" y="31"/>
                  </a:cubicBezTo>
                  <a:cubicBezTo>
                    <a:pt x="17" y="22"/>
                    <a:pt x="11" y="11"/>
                    <a:pt x="8" y="0"/>
                  </a:cubicBezTo>
                  <a:cubicBezTo>
                    <a:pt x="0" y="7"/>
                    <a:pt x="0" y="7"/>
                    <a:pt x="0" y="7"/>
                  </a:cubicBezTo>
                  <a:cubicBezTo>
                    <a:pt x="4" y="18"/>
                    <a:pt x="10" y="29"/>
                    <a:pt x="19" y="38"/>
                  </a:cubicBezTo>
                  <a:cubicBezTo>
                    <a:pt x="28" y="47"/>
                    <a:pt x="38" y="53"/>
                    <a:pt x="49" y="56"/>
                  </a:cubicBezTo>
                  <a:lnTo>
                    <a:pt x="57" y="49"/>
                  </a:ln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sp>
          <p:nvSpPr>
            <p:cNvPr id="874" name="Freeform 553"/>
            <p:cNvSpPr>
              <a:spLocks noChangeArrowheads="1"/>
            </p:cNvSpPr>
            <p:nvPr/>
          </p:nvSpPr>
          <p:spPr bwMode="auto">
            <a:xfrm>
              <a:off x="413530" y="216180"/>
              <a:ext cx="77418" cy="78952"/>
            </a:xfrm>
            <a:custGeom>
              <a:avLst/>
              <a:gdLst>
                <a:gd name="T0" fmla="*/ 2147483647 w 40"/>
                <a:gd name="T1" fmla="*/ 2147483647 h 41"/>
                <a:gd name="T2" fmla="*/ 2147483647 w 40"/>
                <a:gd name="T3" fmla="*/ 2147483647 h 41"/>
                <a:gd name="T4" fmla="*/ 2147483647 w 40"/>
                <a:gd name="T5" fmla="*/ 0 h 41"/>
                <a:gd name="T6" fmla="*/ 0 w 40"/>
                <a:gd name="T7" fmla="*/ 2147483647 h 41"/>
                <a:gd name="T8" fmla="*/ 2147483647 w 40"/>
                <a:gd name="T9" fmla="*/ 2147483647 h 41"/>
                <a:gd name="T10" fmla="*/ 2147483647 w 40"/>
                <a:gd name="T11" fmla="*/ 2147483647 h 41"/>
                <a:gd name="T12" fmla="*/ 2147483647 w 40"/>
                <a:gd name="T13" fmla="*/ 2147483647 h 41"/>
                <a:gd name="T14" fmla="*/ 2147483647 w 40"/>
                <a:gd name="T15" fmla="*/ 2147483647 h 41"/>
                <a:gd name="T16" fmla="*/ 2147483647 w 40"/>
                <a:gd name="T17" fmla="*/ 2147483647 h 41"/>
                <a:gd name="T18" fmla="*/ 2147483647 w 40"/>
                <a:gd name="T19" fmla="*/ 2147483647 h 41"/>
                <a:gd name="T20" fmla="*/ 2147483647 w 40"/>
                <a:gd name="T21" fmla="*/ 2147483647 h 41"/>
                <a:gd name="T22" fmla="*/ 2147483647 w 40"/>
                <a:gd name="T23" fmla="*/ 2147483647 h 41"/>
                <a:gd name="T24" fmla="*/ 2147483647 w 40"/>
                <a:gd name="T25" fmla="*/ 2147483647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41"/>
                <a:gd name="T41" fmla="*/ 40 w 40"/>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41">
                  <a:moveTo>
                    <a:pt x="17" y="16"/>
                  </a:moveTo>
                  <a:cubicBezTo>
                    <a:pt x="17" y="15"/>
                    <a:pt x="17" y="15"/>
                    <a:pt x="16" y="14"/>
                  </a:cubicBezTo>
                  <a:cubicBezTo>
                    <a:pt x="13" y="10"/>
                    <a:pt x="10" y="5"/>
                    <a:pt x="7" y="0"/>
                  </a:cubicBezTo>
                  <a:cubicBezTo>
                    <a:pt x="0" y="7"/>
                    <a:pt x="0" y="7"/>
                    <a:pt x="0" y="7"/>
                  </a:cubicBezTo>
                  <a:cubicBezTo>
                    <a:pt x="3" y="14"/>
                    <a:pt x="8" y="21"/>
                    <a:pt x="14" y="27"/>
                  </a:cubicBezTo>
                  <a:cubicBezTo>
                    <a:pt x="20" y="33"/>
                    <a:pt x="26" y="37"/>
                    <a:pt x="33" y="41"/>
                  </a:cubicBezTo>
                  <a:cubicBezTo>
                    <a:pt x="40" y="34"/>
                    <a:pt x="40" y="34"/>
                    <a:pt x="40" y="34"/>
                  </a:cubicBezTo>
                  <a:cubicBezTo>
                    <a:pt x="35" y="31"/>
                    <a:pt x="31" y="28"/>
                    <a:pt x="26" y="24"/>
                  </a:cubicBezTo>
                  <a:cubicBezTo>
                    <a:pt x="25" y="23"/>
                    <a:pt x="25" y="23"/>
                    <a:pt x="25" y="23"/>
                  </a:cubicBezTo>
                  <a:cubicBezTo>
                    <a:pt x="25" y="23"/>
                    <a:pt x="24" y="23"/>
                    <a:pt x="24" y="22"/>
                  </a:cubicBezTo>
                  <a:cubicBezTo>
                    <a:pt x="23" y="21"/>
                    <a:pt x="22" y="20"/>
                    <a:pt x="21" y="20"/>
                  </a:cubicBezTo>
                  <a:cubicBezTo>
                    <a:pt x="20" y="19"/>
                    <a:pt x="19" y="18"/>
                    <a:pt x="18" y="17"/>
                  </a:cubicBezTo>
                  <a:cubicBezTo>
                    <a:pt x="18" y="16"/>
                    <a:pt x="18" y="16"/>
                    <a:pt x="17" y="16"/>
                  </a:cubicBezTo>
                  <a:close/>
                </a:path>
              </a:pathLst>
            </a:custGeom>
            <a:grpFill/>
            <a:ln>
              <a:solidFill>
                <a:srgbClr val="F02424"/>
              </a:solidFill>
            </a:ln>
          </p:spPr>
          <p:style>
            <a:lnRef idx="2">
              <a:schemeClr val="accent1"/>
            </a:lnRef>
            <a:fillRef idx="1">
              <a:schemeClr val="lt1"/>
            </a:fillRef>
            <a:effectRef idx="0">
              <a:schemeClr val="accent1"/>
            </a:effectRef>
            <a:fontRef idx="minor">
              <a:schemeClr val="dk1"/>
            </a:fontRef>
          </p:style>
          <p:txBody>
            <a:bodyPr/>
            <a:p>
              <a:pPr>
                <a:buFont typeface="Arial" panose="020B0604020202020204" pitchFamily="34" charset="0"/>
                <a:buNone/>
                <a:defRPr/>
              </a:pPr>
              <a:endParaRPr lang="zh-CN" altLang="en-US"/>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26165</Words>
  <Application>WPS Presentation</Application>
  <PresentationFormat>自定义</PresentationFormat>
  <Paragraphs>869</Paragraphs>
  <Slides>79</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79</vt:i4>
      </vt:variant>
    </vt:vector>
  </HeadingPairs>
  <TitlesOfParts>
    <vt:vector size="96" baseType="lpstr">
      <vt:lpstr>Arial</vt:lpstr>
      <vt:lpstr>SimSun</vt:lpstr>
      <vt:lpstr>Wingdings</vt:lpstr>
      <vt:lpstr>Microsoft YaHei</vt:lpstr>
      <vt:lpstr>Calibri</vt:lpstr>
      <vt:lpstr>Arial</vt:lpstr>
      <vt:lpstr>Calibri</vt:lpstr>
      <vt:lpstr>Gungsuh</vt:lpstr>
      <vt:lpstr>Malgun Gothic</vt:lpstr>
      <vt:lpstr>Impact</vt:lpstr>
      <vt:lpstr>Times New Roman</vt:lpstr>
      <vt:lpstr>Wingdings</vt:lpstr>
      <vt:lpstr>Arial Unicode MS</vt:lpstr>
      <vt:lpstr>Trebuchet MS</vt:lpstr>
      <vt:lpstr>PMingLiU</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Jonathan Marginson</dc:creator>
  <cp:lastModifiedBy>trí dũng</cp:lastModifiedBy>
  <cp:revision>80</cp:revision>
  <dcterms:created xsi:type="dcterms:W3CDTF">2015-06-16T20:27:00Z</dcterms:created>
  <dcterms:modified xsi:type="dcterms:W3CDTF">2023-11-29T07:15:32Z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2015-05-09T04:00:00Z</vt:filetime>
  </property>
  <property fmtid="{D5CDD505-2E9C-101B-9397-08002B2CF9AE}" pid="3" name="LastSaved">
    <vt:filetime>2015-06-17T04:00:00Z</vt:filetime>
  </property>
  <property fmtid="{D5CDD505-2E9C-101B-9397-08002B2CF9AE}" pid="4" name="KSOProductBuildVer">
    <vt:lpwstr>1033-12.2.0.13306</vt:lpwstr>
  </property>
  <property fmtid="{D5CDD505-2E9C-101B-9397-08002B2CF9AE}" pid="5" name="ICV">
    <vt:lpwstr>72BB5B3651AD429EAF2C782B072D497B_13</vt:lpwstr>
  </property>
</Properties>
</file>